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91" r:id="rId3"/>
    <p:sldId id="258" r:id="rId4"/>
    <p:sldId id="259" r:id="rId5"/>
    <p:sldId id="268" r:id="rId6"/>
    <p:sldId id="262" r:id="rId7"/>
    <p:sldId id="278" r:id="rId8"/>
    <p:sldId id="290" r:id="rId9"/>
    <p:sldId id="263" r:id="rId10"/>
    <p:sldId id="264" r:id="rId11"/>
    <p:sldId id="269" r:id="rId12"/>
    <p:sldId id="280" r:id="rId13"/>
    <p:sldId id="281" r:id="rId14"/>
    <p:sldId id="282" r:id="rId15"/>
    <p:sldId id="283" r:id="rId16"/>
    <p:sldId id="284" r:id="rId17"/>
    <p:sldId id="285" r:id="rId18"/>
    <p:sldId id="286" r:id="rId19"/>
    <p:sldId id="288" r:id="rId20"/>
    <p:sldId id="279" r:id="rId21"/>
    <p:sldId id="266" r:id="rId22"/>
    <p:sldId id="257" r:id="rId23"/>
    <p:sldId id="270" r:id="rId24"/>
    <p:sldId id="277" r:id="rId25"/>
    <p:sldId id="272" r:id="rId26"/>
    <p:sldId id="273" r:id="rId27"/>
    <p:sldId id="275" r:id="rId28"/>
    <p:sldId id="289" r:id="rId29"/>
    <p:sldId id="292" r:id="rId30"/>
    <p:sldId id="274" r:id="rId31"/>
    <p:sldId id="276" r:id="rId32"/>
  </p:sldIdLst>
  <p:sldSz cx="12192000" cy="6858000"/>
  <p:notesSz cx="6888163" cy="10018713"/>
  <p:defaultTextStyle>
    <a:defPPr>
      <a:defRPr lang="es-B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99"/>
    <a:srgbClr val="33CCCC"/>
    <a:srgbClr val="00CC66"/>
    <a:srgbClr val="FF3300"/>
    <a:srgbClr val="FF9900"/>
    <a:srgbClr val="FF66FF"/>
    <a:srgbClr val="009900"/>
    <a:srgbClr val="336600"/>
    <a:srgbClr val="003300"/>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5" d="100"/>
          <a:sy n="95" d="100"/>
        </p:scale>
        <p:origin x="163"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SUS%20Vivobook\Desktop\ACTIVOS%20FIJOS%202023.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5.4000981836033385E-2"/>
          <c:y val="0.12704286964129483"/>
          <c:w val="0.94599901816396659"/>
          <c:h val="0.78764114044567957"/>
        </c:manualLayout>
      </c:layout>
      <c:bar3DChart>
        <c:barDir val="col"/>
        <c:grouping val="stacked"/>
        <c:varyColors val="0"/>
        <c:ser>
          <c:idx val="0"/>
          <c:order val="0"/>
          <c:spPr>
            <a:solidFill>
              <a:schemeClr val="accent1"/>
            </a:solidFill>
            <a:ln>
              <a:noFill/>
            </a:ln>
            <a:effectLst/>
            <a:sp3d/>
          </c:spPr>
          <c:invertIfNegative val="0"/>
          <c:dPt>
            <c:idx val="0"/>
            <c:invertIfNegative val="0"/>
            <c:bubble3D val="0"/>
            <c:spPr>
              <a:gradFill>
                <a:gsLst>
                  <a:gs pos="0">
                    <a:schemeClr val="bg1">
                      <a:lumMod val="95000"/>
                    </a:schemeClr>
                  </a:gs>
                  <a:gs pos="31000">
                    <a:schemeClr val="accent2"/>
                  </a:gs>
                </a:gsLst>
                <a:lin ang="5400000" scaled="1"/>
              </a:gradFill>
              <a:ln>
                <a:noFill/>
              </a:ln>
              <a:effectLst/>
              <a:sp3d/>
            </c:spPr>
            <c:extLst>
              <c:ext xmlns:c16="http://schemas.microsoft.com/office/drawing/2014/chart" uri="{C3380CC4-5D6E-409C-BE32-E72D297353CC}">
                <c16:uniqueId val="{00000001-3C31-4494-B5EF-1998968A9640}"/>
              </c:ext>
            </c:extLst>
          </c:dPt>
          <c:dPt>
            <c:idx val="1"/>
            <c:invertIfNegative val="0"/>
            <c:bubble3D val="0"/>
            <c:spPr>
              <a:gradFill>
                <a:gsLst>
                  <a:gs pos="0">
                    <a:schemeClr val="bg1"/>
                  </a:gs>
                  <a:gs pos="31000">
                    <a:srgbClr val="99FF99"/>
                  </a:gs>
                </a:gsLst>
                <a:lin ang="5400000" scaled="1"/>
              </a:gradFill>
              <a:ln>
                <a:noFill/>
              </a:ln>
              <a:effectLst/>
              <a:sp3d/>
            </c:spPr>
            <c:extLst>
              <c:ext xmlns:c16="http://schemas.microsoft.com/office/drawing/2014/chart" uri="{C3380CC4-5D6E-409C-BE32-E72D297353CC}">
                <c16:uniqueId val="{00000003-3C31-4494-B5EF-1998968A9640}"/>
              </c:ext>
            </c:extLst>
          </c:dPt>
          <c:dLbls>
            <c:dLbl>
              <c:idx val="0"/>
              <c:layout>
                <c:manualLayout>
                  <c:x val="5.3085212215450601E-3"/>
                  <c:y val="-5.1599081588926732E-2"/>
                </c:manualLayout>
              </c:layout>
              <c:showLegendKey val="0"/>
              <c:showVal val="1"/>
              <c:showCatName val="0"/>
              <c:showSerName val="0"/>
              <c:showPercent val="0"/>
              <c:showBubbleSize val="0"/>
              <c:extLst>
                <c:ext xmlns:c15="http://schemas.microsoft.com/office/drawing/2012/chart" uri="{CE6537A1-D6FC-4f65-9D91-7224C49458BB}">
                  <c15:layout>
                    <c:manualLayout>
                      <c:w val="0.24769560019729306"/>
                      <c:h val="0.12766219833119155"/>
                    </c:manualLayout>
                  </c15:layout>
                </c:ext>
                <c:ext xmlns:c16="http://schemas.microsoft.com/office/drawing/2014/chart" uri="{C3380CC4-5D6E-409C-BE32-E72D297353CC}">
                  <c16:uniqueId val="{00000001-3C31-4494-B5EF-1998968A9640}"/>
                </c:ext>
              </c:extLst>
            </c:dLbl>
            <c:dLbl>
              <c:idx val="1"/>
              <c:layout>
                <c:manualLayout>
                  <c:x val="1.0617042443090145E-2"/>
                  <c:y val="1.8211440560797595E-2"/>
                </c:manualLayout>
              </c:layout>
              <c:showLegendKey val="0"/>
              <c:showVal val="1"/>
              <c:showCatName val="0"/>
              <c:showSerName val="0"/>
              <c:showPercent val="0"/>
              <c:showBubbleSize val="0"/>
              <c:extLst>
                <c:ext xmlns:c15="http://schemas.microsoft.com/office/drawing/2012/chart" uri="{CE6537A1-D6FC-4f65-9D91-7224C49458BB}">
                  <c15:layout>
                    <c:manualLayout>
                      <c:w val="0.24504133958652052"/>
                      <c:h val="0.12766219833119155"/>
                    </c:manualLayout>
                  </c15:layout>
                </c:ext>
                <c:ext xmlns:c16="http://schemas.microsoft.com/office/drawing/2014/chart" uri="{C3380CC4-5D6E-409C-BE32-E72D297353CC}">
                  <c16:uniqueId val="{00000003-3C31-4494-B5EF-1998968A9640}"/>
                </c:ext>
              </c:extLst>
            </c:dLbl>
            <c:dLbl>
              <c:idx val="2"/>
              <c:layout>
                <c:manualLayout>
                  <c:x val="2.0929535869871937E-2"/>
                  <c:y val="-2.17865781483196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C31-4494-B5EF-1998968A9640}"/>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2">
                        <a:lumMod val="50000"/>
                      </a:schemeClr>
                    </a:solidFill>
                    <a:latin typeface="+mn-lt"/>
                    <a:ea typeface="+mn-ea"/>
                    <a:cs typeface="+mn-cs"/>
                  </a:defRPr>
                </a:pPr>
                <a:endParaRPr lang="es-B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Hoja2!$C$12:$C$14</c:f>
              <c:strCache>
                <c:ptCount val="3"/>
                <c:pt idx="0">
                  <c:v>Presupuesto Final Gestión 2023</c:v>
                </c:pt>
                <c:pt idx="1">
                  <c:v>Ejecutado</c:v>
                </c:pt>
                <c:pt idx="2">
                  <c:v>Saldo</c:v>
                </c:pt>
              </c:strCache>
            </c:strRef>
          </c:cat>
          <c:val>
            <c:numRef>
              <c:f>Hoja2!$D$12:$D$14</c:f>
              <c:numCache>
                <c:formatCode>#,##0.00</c:formatCode>
                <c:ptCount val="3"/>
                <c:pt idx="0">
                  <c:v>2713000</c:v>
                </c:pt>
                <c:pt idx="1">
                  <c:v>2690690.12</c:v>
                </c:pt>
                <c:pt idx="2">
                  <c:v>23309.88</c:v>
                </c:pt>
              </c:numCache>
            </c:numRef>
          </c:val>
          <c:extLst>
            <c:ext xmlns:c16="http://schemas.microsoft.com/office/drawing/2014/chart" uri="{C3380CC4-5D6E-409C-BE32-E72D297353CC}">
              <c16:uniqueId val="{00000005-3C31-4494-B5EF-1998968A9640}"/>
            </c:ext>
          </c:extLst>
        </c:ser>
        <c:ser>
          <c:idx val="1"/>
          <c:order val="1"/>
          <c:spPr>
            <a:gradFill flip="none" rotWithShape="1">
              <a:gsLst>
                <a:gs pos="85000">
                  <a:schemeClr val="bg1"/>
                </a:gs>
                <a:gs pos="100000">
                  <a:srgbClr val="00CC66"/>
                </a:gs>
              </a:gsLst>
              <a:lin ang="2700000" scaled="1"/>
              <a:tileRect/>
            </a:gradFill>
            <a:ln>
              <a:noFill/>
            </a:ln>
            <a:effectLst/>
            <a:sp3d/>
          </c:spPr>
          <c:invertIfNegative val="0"/>
          <c:dLbls>
            <c:dLbl>
              <c:idx val="0"/>
              <c:layout>
                <c:manualLayout>
                  <c:x val="4.8060873834069665E-2"/>
                  <c:y val="-9.2592506819000567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B050"/>
                      </a:solidFill>
                      <a:latin typeface="+mn-lt"/>
                      <a:ea typeface="+mn-ea"/>
                      <a:cs typeface="+mn-cs"/>
                    </a:defRPr>
                  </a:pPr>
                  <a:endParaRPr lang="es-BO"/>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C31-4494-B5EF-1998968A9640}"/>
                </c:ext>
              </c:extLst>
            </c:dLbl>
            <c:dLbl>
              <c:idx val="1"/>
              <c:layout>
                <c:manualLayout>
                  <c:x val="5.1485123637895779E-2"/>
                  <c:y val="-9.5860480675209719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B050"/>
                      </a:solidFill>
                      <a:latin typeface="+mn-lt"/>
                      <a:ea typeface="+mn-ea"/>
                      <a:cs typeface="+mn-cs"/>
                    </a:defRPr>
                  </a:pPr>
                  <a:endParaRPr lang="es-BO"/>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C31-4494-B5EF-1998968A9640}"/>
                </c:ext>
              </c:extLst>
            </c:dLbl>
            <c:dLbl>
              <c:idx val="2"/>
              <c:layout>
                <c:manualLayout>
                  <c:x val="5.6394303804807908E-2"/>
                  <c:y val="-9.2592506819000567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B050"/>
                      </a:solidFill>
                      <a:latin typeface="+mn-lt"/>
                      <a:ea typeface="+mn-ea"/>
                      <a:cs typeface="+mn-cs"/>
                    </a:defRPr>
                  </a:pPr>
                  <a:endParaRPr lang="es-BO"/>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C31-4494-B5EF-1998968A9640}"/>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s-B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Hoja2!$C$12:$C$14</c:f>
              <c:strCache>
                <c:ptCount val="3"/>
                <c:pt idx="0">
                  <c:v>Presupuesto Final Gestión 2023</c:v>
                </c:pt>
                <c:pt idx="1">
                  <c:v>Ejecutado</c:v>
                </c:pt>
                <c:pt idx="2">
                  <c:v>Saldo</c:v>
                </c:pt>
              </c:strCache>
            </c:strRef>
          </c:cat>
          <c:val>
            <c:numRef>
              <c:f>Hoja2!$F$12:$F$14</c:f>
              <c:numCache>
                <c:formatCode>0.00%</c:formatCode>
                <c:ptCount val="3"/>
                <c:pt idx="0">
                  <c:v>1</c:v>
                </c:pt>
                <c:pt idx="1">
                  <c:v>0.99180000000000001</c:v>
                </c:pt>
                <c:pt idx="2">
                  <c:v>8.2000000000000007E-3</c:v>
                </c:pt>
              </c:numCache>
            </c:numRef>
          </c:val>
          <c:extLst>
            <c:ext xmlns:c16="http://schemas.microsoft.com/office/drawing/2014/chart" uri="{C3380CC4-5D6E-409C-BE32-E72D297353CC}">
              <c16:uniqueId val="{00000009-3C31-4494-B5EF-1998968A9640}"/>
            </c:ext>
          </c:extLst>
        </c:ser>
        <c:dLbls>
          <c:showLegendKey val="0"/>
          <c:showVal val="1"/>
          <c:showCatName val="0"/>
          <c:showSerName val="0"/>
          <c:showPercent val="0"/>
          <c:showBubbleSize val="0"/>
        </c:dLbls>
        <c:gapWidth val="67"/>
        <c:gapDepth val="155"/>
        <c:shape val="box"/>
        <c:axId val="374160128"/>
        <c:axId val="374157632"/>
        <c:axId val="0"/>
      </c:bar3DChart>
      <c:catAx>
        <c:axId val="37416012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1" i="0" u="none" strike="noStrike" kern="1200" cap="all" spc="120" normalizeH="0" baseline="0">
                <a:solidFill>
                  <a:schemeClr val="tx1">
                    <a:lumMod val="65000"/>
                    <a:lumOff val="35000"/>
                  </a:schemeClr>
                </a:solidFill>
                <a:latin typeface="ADLaM Display" panose="02010000000000000000" pitchFamily="2" charset="0"/>
                <a:ea typeface="ADLaM Display" panose="02010000000000000000" pitchFamily="2" charset="0"/>
                <a:cs typeface="ADLaM Display" panose="02010000000000000000" pitchFamily="2" charset="0"/>
              </a:defRPr>
            </a:pPr>
            <a:endParaRPr lang="es-BO"/>
          </a:p>
        </c:txPr>
        <c:crossAx val="374157632"/>
        <c:crosses val="autoZero"/>
        <c:auto val="1"/>
        <c:lblAlgn val="ctr"/>
        <c:lblOffset val="100"/>
        <c:noMultiLvlLbl val="0"/>
      </c:catAx>
      <c:valAx>
        <c:axId val="374157632"/>
        <c:scaling>
          <c:orientation val="minMax"/>
        </c:scaling>
        <c:delete val="1"/>
        <c:axPos val="l"/>
        <c:numFmt formatCode="#,##0.00" sourceLinked="1"/>
        <c:majorTickMark val="none"/>
        <c:minorTickMark val="none"/>
        <c:tickLblPos val="nextTo"/>
        <c:crossAx val="37416012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B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solidFill>
        <a:schemeClr val="tx1">
          <a:lumMod val="15000"/>
          <a:lumOff val="85000"/>
        </a:schemeClr>
      </a:solidFill>
      <a:round/>
    </a:ln>
    <a:effectLst/>
  </c:spPr>
  <c:txPr>
    <a:bodyPr/>
    <a:lstStyle/>
    <a:p>
      <a:pPr>
        <a:defRPr/>
      </a:pPr>
      <a:endParaRPr lang="es-B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10">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800" b="1"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E0F52C-E2E9-C361-44C2-11EC66BEAE3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s-ES"/>
              <a:t>Haga clic para modificar el estilo de título del patrón</a:t>
            </a:r>
            <a:endParaRPr lang="es-BO"/>
          </a:p>
        </p:txBody>
      </p:sp>
      <p:sp>
        <p:nvSpPr>
          <p:cNvPr id="3" name="Subtítulo 2">
            <a:extLst>
              <a:ext uri="{FF2B5EF4-FFF2-40B4-BE49-F238E27FC236}">
                <a16:creationId xmlns:a16="http://schemas.microsoft.com/office/drawing/2014/main" id="{3E37DE63-08E5-AC30-1B8F-48048BF0C7B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BO"/>
          </a:p>
        </p:txBody>
      </p:sp>
      <p:sp>
        <p:nvSpPr>
          <p:cNvPr id="4" name="Marcador de fecha 3">
            <a:extLst>
              <a:ext uri="{FF2B5EF4-FFF2-40B4-BE49-F238E27FC236}">
                <a16:creationId xmlns:a16="http://schemas.microsoft.com/office/drawing/2014/main" id="{18F3E364-6FCA-931E-F4E4-BC27C0AB73E5}"/>
              </a:ext>
            </a:extLst>
          </p:cNvPr>
          <p:cNvSpPr>
            <a:spLocks noGrp="1"/>
          </p:cNvSpPr>
          <p:nvPr>
            <p:ph type="dt" sz="half" idx="10"/>
          </p:nvPr>
        </p:nvSpPr>
        <p:spPr>
          <a:xfrm>
            <a:off x="838200" y="6356350"/>
            <a:ext cx="2743200" cy="365125"/>
          </a:xfrm>
          <a:prstGeom prst="rect">
            <a:avLst/>
          </a:prstGeom>
        </p:spPr>
        <p:txBody>
          <a:bodyPr/>
          <a:lstStyle/>
          <a:p>
            <a:fld id="{C5697503-F764-4A7E-8DAF-A06C7367D06B}" type="datetimeFigureOut">
              <a:rPr lang="es-BO" smtClean="0"/>
              <a:t>21/2/2024</a:t>
            </a:fld>
            <a:endParaRPr lang="es-BO"/>
          </a:p>
        </p:txBody>
      </p:sp>
      <p:sp>
        <p:nvSpPr>
          <p:cNvPr id="5" name="Marcador de pie de página 4">
            <a:extLst>
              <a:ext uri="{FF2B5EF4-FFF2-40B4-BE49-F238E27FC236}">
                <a16:creationId xmlns:a16="http://schemas.microsoft.com/office/drawing/2014/main" id="{71ACBC38-5481-8713-B183-319F2CA7578A}"/>
              </a:ext>
            </a:extLst>
          </p:cNvPr>
          <p:cNvSpPr>
            <a:spLocks noGrp="1"/>
          </p:cNvSpPr>
          <p:nvPr>
            <p:ph type="ftr" sz="quarter" idx="11"/>
          </p:nvPr>
        </p:nvSpPr>
        <p:spPr>
          <a:xfrm>
            <a:off x="4038600" y="6356350"/>
            <a:ext cx="4114800" cy="365125"/>
          </a:xfrm>
          <a:prstGeom prst="rect">
            <a:avLst/>
          </a:prstGeom>
        </p:spPr>
        <p:txBody>
          <a:bodyPr/>
          <a:lstStyle/>
          <a:p>
            <a:endParaRPr lang="es-BO"/>
          </a:p>
        </p:txBody>
      </p:sp>
      <p:sp>
        <p:nvSpPr>
          <p:cNvPr id="6" name="Marcador de número de diapositiva 5">
            <a:extLst>
              <a:ext uri="{FF2B5EF4-FFF2-40B4-BE49-F238E27FC236}">
                <a16:creationId xmlns:a16="http://schemas.microsoft.com/office/drawing/2014/main" id="{52CE4D53-1841-3129-8B8F-51DC6EB10E24}"/>
              </a:ext>
            </a:extLst>
          </p:cNvPr>
          <p:cNvSpPr>
            <a:spLocks noGrp="1"/>
          </p:cNvSpPr>
          <p:nvPr>
            <p:ph type="sldNum" sz="quarter" idx="12"/>
          </p:nvPr>
        </p:nvSpPr>
        <p:spPr>
          <a:xfrm>
            <a:off x="8610600" y="6356350"/>
            <a:ext cx="2743200" cy="365125"/>
          </a:xfrm>
          <a:prstGeom prst="rect">
            <a:avLst/>
          </a:prstGeom>
        </p:spPr>
        <p:txBody>
          <a:bodyPr/>
          <a:lstStyle/>
          <a:p>
            <a:fld id="{33CA2CB6-7F17-48F9-A553-97D363A85534}" type="slidenum">
              <a:rPr lang="es-BO" smtClean="0"/>
              <a:t>‹Nº›</a:t>
            </a:fld>
            <a:endParaRPr lang="es-BO"/>
          </a:p>
        </p:txBody>
      </p:sp>
    </p:spTree>
    <p:extLst>
      <p:ext uri="{BB962C8B-B14F-4D97-AF65-F5344CB8AC3E}">
        <p14:creationId xmlns:p14="http://schemas.microsoft.com/office/powerpoint/2010/main" val="128114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A2128E-45EC-97AF-3AF0-40B8069B6D4C}"/>
              </a:ext>
            </a:extLst>
          </p:cNvPr>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BO"/>
          </a:p>
        </p:txBody>
      </p:sp>
      <p:sp>
        <p:nvSpPr>
          <p:cNvPr id="3" name="Marcador de texto vertical 2">
            <a:extLst>
              <a:ext uri="{FF2B5EF4-FFF2-40B4-BE49-F238E27FC236}">
                <a16:creationId xmlns:a16="http://schemas.microsoft.com/office/drawing/2014/main" id="{A59B3D59-BE4E-9618-3DFD-1E5D5CAC2652}"/>
              </a:ext>
            </a:extLst>
          </p:cNvPr>
          <p:cNvSpPr>
            <a:spLocks noGrp="1"/>
          </p:cNvSpPr>
          <p:nvPr>
            <p:ph type="body" orient="vert" idx="1"/>
          </p:nvPr>
        </p:nvSpPr>
        <p:spPr>
          <a:xfrm>
            <a:off x="838200" y="1825625"/>
            <a:ext cx="10515600" cy="4351338"/>
          </a:xfrm>
          <a:prstGeom prst="rect">
            <a:avLst/>
          </a:prstGeo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Marcador de fecha 3">
            <a:extLst>
              <a:ext uri="{FF2B5EF4-FFF2-40B4-BE49-F238E27FC236}">
                <a16:creationId xmlns:a16="http://schemas.microsoft.com/office/drawing/2014/main" id="{FC93267B-5737-E8F5-4705-C4ED2E97C664}"/>
              </a:ext>
            </a:extLst>
          </p:cNvPr>
          <p:cNvSpPr>
            <a:spLocks noGrp="1"/>
          </p:cNvSpPr>
          <p:nvPr>
            <p:ph type="dt" sz="half" idx="10"/>
          </p:nvPr>
        </p:nvSpPr>
        <p:spPr>
          <a:xfrm>
            <a:off x="838200" y="6356350"/>
            <a:ext cx="2743200" cy="365125"/>
          </a:xfrm>
          <a:prstGeom prst="rect">
            <a:avLst/>
          </a:prstGeom>
        </p:spPr>
        <p:txBody>
          <a:bodyPr/>
          <a:lstStyle/>
          <a:p>
            <a:fld id="{C5697503-F764-4A7E-8DAF-A06C7367D06B}" type="datetimeFigureOut">
              <a:rPr lang="es-BO" smtClean="0"/>
              <a:t>21/2/2024</a:t>
            </a:fld>
            <a:endParaRPr lang="es-BO"/>
          </a:p>
        </p:txBody>
      </p:sp>
      <p:sp>
        <p:nvSpPr>
          <p:cNvPr id="5" name="Marcador de pie de página 4">
            <a:extLst>
              <a:ext uri="{FF2B5EF4-FFF2-40B4-BE49-F238E27FC236}">
                <a16:creationId xmlns:a16="http://schemas.microsoft.com/office/drawing/2014/main" id="{51A4F9A6-6561-2A0A-2060-93400BEE4FF7}"/>
              </a:ext>
            </a:extLst>
          </p:cNvPr>
          <p:cNvSpPr>
            <a:spLocks noGrp="1"/>
          </p:cNvSpPr>
          <p:nvPr>
            <p:ph type="ftr" sz="quarter" idx="11"/>
          </p:nvPr>
        </p:nvSpPr>
        <p:spPr>
          <a:xfrm>
            <a:off x="4038600" y="6356350"/>
            <a:ext cx="4114800" cy="365125"/>
          </a:xfrm>
          <a:prstGeom prst="rect">
            <a:avLst/>
          </a:prstGeom>
        </p:spPr>
        <p:txBody>
          <a:bodyPr/>
          <a:lstStyle/>
          <a:p>
            <a:endParaRPr lang="es-BO"/>
          </a:p>
        </p:txBody>
      </p:sp>
      <p:sp>
        <p:nvSpPr>
          <p:cNvPr id="6" name="Marcador de número de diapositiva 5">
            <a:extLst>
              <a:ext uri="{FF2B5EF4-FFF2-40B4-BE49-F238E27FC236}">
                <a16:creationId xmlns:a16="http://schemas.microsoft.com/office/drawing/2014/main" id="{AB5D06E5-655E-16BB-6BBC-CFF7AA53F37F}"/>
              </a:ext>
            </a:extLst>
          </p:cNvPr>
          <p:cNvSpPr>
            <a:spLocks noGrp="1"/>
          </p:cNvSpPr>
          <p:nvPr>
            <p:ph type="sldNum" sz="quarter" idx="12"/>
          </p:nvPr>
        </p:nvSpPr>
        <p:spPr>
          <a:xfrm>
            <a:off x="8610600" y="6356350"/>
            <a:ext cx="2743200" cy="365125"/>
          </a:xfrm>
          <a:prstGeom prst="rect">
            <a:avLst/>
          </a:prstGeom>
        </p:spPr>
        <p:txBody>
          <a:bodyPr/>
          <a:lstStyle/>
          <a:p>
            <a:fld id="{33CA2CB6-7F17-48F9-A553-97D363A85534}" type="slidenum">
              <a:rPr lang="es-BO" smtClean="0"/>
              <a:t>‹Nº›</a:t>
            </a:fld>
            <a:endParaRPr lang="es-BO"/>
          </a:p>
        </p:txBody>
      </p:sp>
    </p:spTree>
    <p:extLst>
      <p:ext uri="{BB962C8B-B14F-4D97-AF65-F5344CB8AC3E}">
        <p14:creationId xmlns:p14="http://schemas.microsoft.com/office/powerpoint/2010/main" val="2089123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EEB844A-3C76-9D19-23C9-5D4711EB9342}"/>
              </a:ext>
            </a:extLst>
          </p:cNvPr>
          <p:cNvSpPr>
            <a:spLocks noGrp="1"/>
          </p:cNvSpPr>
          <p:nvPr>
            <p:ph type="title" orient="vert"/>
          </p:nvPr>
        </p:nvSpPr>
        <p:spPr>
          <a:xfrm>
            <a:off x="8724900" y="365125"/>
            <a:ext cx="2628900" cy="5811838"/>
          </a:xfrm>
          <a:prstGeom prst="rect">
            <a:avLst/>
          </a:prstGeom>
        </p:spPr>
        <p:txBody>
          <a:bodyPr vert="eaVert"/>
          <a:lstStyle/>
          <a:p>
            <a:r>
              <a:rPr lang="es-ES"/>
              <a:t>Haga clic para modificar el estilo de título del patrón</a:t>
            </a:r>
            <a:endParaRPr lang="es-BO"/>
          </a:p>
        </p:txBody>
      </p:sp>
      <p:sp>
        <p:nvSpPr>
          <p:cNvPr id="3" name="Marcador de texto vertical 2">
            <a:extLst>
              <a:ext uri="{FF2B5EF4-FFF2-40B4-BE49-F238E27FC236}">
                <a16:creationId xmlns:a16="http://schemas.microsoft.com/office/drawing/2014/main" id="{A3A24733-557D-A67E-CA60-410750783F75}"/>
              </a:ext>
            </a:extLst>
          </p:cNvPr>
          <p:cNvSpPr>
            <a:spLocks noGrp="1"/>
          </p:cNvSpPr>
          <p:nvPr>
            <p:ph type="body" orient="vert" idx="1"/>
          </p:nvPr>
        </p:nvSpPr>
        <p:spPr>
          <a:xfrm>
            <a:off x="838200" y="365125"/>
            <a:ext cx="7734300" cy="5811838"/>
          </a:xfrm>
          <a:prstGeom prst="rect">
            <a:avLst/>
          </a:prstGeo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Marcador de fecha 3">
            <a:extLst>
              <a:ext uri="{FF2B5EF4-FFF2-40B4-BE49-F238E27FC236}">
                <a16:creationId xmlns:a16="http://schemas.microsoft.com/office/drawing/2014/main" id="{9A3EFAD5-A721-55A5-859D-6204594C7415}"/>
              </a:ext>
            </a:extLst>
          </p:cNvPr>
          <p:cNvSpPr>
            <a:spLocks noGrp="1"/>
          </p:cNvSpPr>
          <p:nvPr>
            <p:ph type="dt" sz="half" idx="10"/>
          </p:nvPr>
        </p:nvSpPr>
        <p:spPr>
          <a:xfrm>
            <a:off x="838200" y="6356350"/>
            <a:ext cx="2743200" cy="365125"/>
          </a:xfrm>
          <a:prstGeom prst="rect">
            <a:avLst/>
          </a:prstGeom>
        </p:spPr>
        <p:txBody>
          <a:bodyPr/>
          <a:lstStyle/>
          <a:p>
            <a:fld id="{C5697503-F764-4A7E-8DAF-A06C7367D06B}" type="datetimeFigureOut">
              <a:rPr lang="es-BO" smtClean="0"/>
              <a:t>21/2/2024</a:t>
            </a:fld>
            <a:endParaRPr lang="es-BO"/>
          </a:p>
        </p:txBody>
      </p:sp>
      <p:sp>
        <p:nvSpPr>
          <p:cNvPr id="5" name="Marcador de pie de página 4">
            <a:extLst>
              <a:ext uri="{FF2B5EF4-FFF2-40B4-BE49-F238E27FC236}">
                <a16:creationId xmlns:a16="http://schemas.microsoft.com/office/drawing/2014/main" id="{EABA491D-08B7-C2B7-4BB1-2A3048C1083B}"/>
              </a:ext>
            </a:extLst>
          </p:cNvPr>
          <p:cNvSpPr>
            <a:spLocks noGrp="1"/>
          </p:cNvSpPr>
          <p:nvPr>
            <p:ph type="ftr" sz="quarter" idx="11"/>
          </p:nvPr>
        </p:nvSpPr>
        <p:spPr>
          <a:xfrm>
            <a:off x="4038600" y="6356350"/>
            <a:ext cx="4114800" cy="365125"/>
          </a:xfrm>
          <a:prstGeom prst="rect">
            <a:avLst/>
          </a:prstGeom>
        </p:spPr>
        <p:txBody>
          <a:bodyPr/>
          <a:lstStyle/>
          <a:p>
            <a:endParaRPr lang="es-BO"/>
          </a:p>
        </p:txBody>
      </p:sp>
      <p:sp>
        <p:nvSpPr>
          <p:cNvPr id="6" name="Marcador de número de diapositiva 5">
            <a:extLst>
              <a:ext uri="{FF2B5EF4-FFF2-40B4-BE49-F238E27FC236}">
                <a16:creationId xmlns:a16="http://schemas.microsoft.com/office/drawing/2014/main" id="{12D2C13D-695A-4805-0006-3E37159436C2}"/>
              </a:ext>
            </a:extLst>
          </p:cNvPr>
          <p:cNvSpPr>
            <a:spLocks noGrp="1"/>
          </p:cNvSpPr>
          <p:nvPr>
            <p:ph type="sldNum" sz="quarter" idx="12"/>
          </p:nvPr>
        </p:nvSpPr>
        <p:spPr>
          <a:xfrm>
            <a:off x="8610600" y="6356350"/>
            <a:ext cx="2743200" cy="365125"/>
          </a:xfrm>
          <a:prstGeom prst="rect">
            <a:avLst/>
          </a:prstGeom>
        </p:spPr>
        <p:txBody>
          <a:bodyPr/>
          <a:lstStyle/>
          <a:p>
            <a:fld id="{33CA2CB6-7F17-48F9-A553-97D363A85534}" type="slidenum">
              <a:rPr lang="es-BO" smtClean="0"/>
              <a:t>‹Nº›</a:t>
            </a:fld>
            <a:endParaRPr lang="es-BO"/>
          </a:p>
        </p:txBody>
      </p:sp>
    </p:spTree>
    <p:extLst>
      <p:ext uri="{BB962C8B-B14F-4D97-AF65-F5344CB8AC3E}">
        <p14:creationId xmlns:p14="http://schemas.microsoft.com/office/powerpoint/2010/main" val="3320531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9E2F0D-6480-1237-78BB-2748759B5A75}"/>
              </a:ext>
            </a:extLst>
          </p:cNvPr>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BO"/>
          </a:p>
        </p:txBody>
      </p:sp>
      <p:sp>
        <p:nvSpPr>
          <p:cNvPr id="3" name="Marcador de contenido 2">
            <a:extLst>
              <a:ext uri="{FF2B5EF4-FFF2-40B4-BE49-F238E27FC236}">
                <a16:creationId xmlns:a16="http://schemas.microsoft.com/office/drawing/2014/main" id="{C09B97F7-52FF-BCA4-F881-0D25B55FFE48}"/>
              </a:ext>
            </a:extLst>
          </p:cNvPr>
          <p:cNvSpPr>
            <a:spLocks noGrp="1"/>
          </p:cNvSpPr>
          <p:nvPr>
            <p:ph idx="1"/>
          </p:nvPr>
        </p:nvSpPr>
        <p:spPr>
          <a:xfrm>
            <a:off x="838200" y="1825625"/>
            <a:ext cx="10515600" cy="435133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Marcador de fecha 3">
            <a:extLst>
              <a:ext uri="{FF2B5EF4-FFF2-40B4-BE49-F238E27FC236}">
                <a16:creationId xmlns:a16="http://schemas.microsoft.com/office/drawing/2014/main" id="{179CA07B-CE9B-4214-DC92-92F3A2A34918}"/>
              </a:ext>
            </a:extLst>
          </p:cNvPr>
          <p:cNvSpPr>
            <a:spLocks noGrp="1"/>
          </p:cNvSpPr>
          <p:nvPr>
            <p:ph type="dt" sz="half" idx="10"/>
          </p:nvPr>
        </p:nvSpPr>
        <p:spPr>
          <a:xfrm>
            <a:off x="838200" y="6356350"/>
            <a:ext cx="2743200" cy="365125"/>
          </a:xfrm>
          <a:prstGeom prst="rect">
            <a:avLst/>
          </a:prstGeom>
        </p:spPr>
        <p:txBody>
          <a:bodyPr/>
          <a:lstStyle/>
          <a:p>
            <a:fld id="{C5697503-F764-4A7E-8DAF-A06C7367D06B}" type="datetimeFigureOut">
              <a:rPr lang="es-BO" smtClean="0"/>
              <a:t>21/2/2024</a:t>
            </a:fld>
            <a:endParaRPr lang="es-BO"/>
          </a:p>
        </p:txBody>
      </p:sp>
      <p:sp>
        <p:nvSpPr>
          <p:cNvPr id="5" name="Marcador de pie de página 4">
            <a:extLst>
              <a:ext uri="{FF2B5EF4-FFF2-40B4-BE49-F238E27FC236}">
                <a16:creationId xmlns:a16="http://schemas.microsoft.com/office/drawing/2014/main" id="{E70BFF9B-DBB9-D3F7-4916-8F7317899FD7}"/>
              </a:ext>
            </a:extLst>
          </p:cNvPr>
          <p:cNvSpPr>
            <a:spLocks noGrp="1"/>
          </p:cNvSpPr>
          <p:nvPr>
            <p:ph type="ftr" sz="quarter" idx="11"/>
          </p:nvPr>
        </p:nvSpPr>
        <p:spPr>
          <a:xfrm>
            <a:off x="4038600" y="6356350"/>
            <a:ext cx="4114800" cy="365125"/>
          </a:xfrm>
          <a:prstGeom prst="rect">
            <a:avLst/>
          </a:prstGeom>
        </p:spPr>
        <p:txBody>
          <a:bodyPr/>
          <a:lstStyle/>
          <a:p>
            <a:endParaRPr lang="es-BO"/>
          </a:p>
        </p:txBody>
      </p:sp>
      <p:sp>
        <p:nvSpPr>
          <p:cNvPr id="6" name="Marcador de número de diapositiva 5">
            <a:extLst>
              <a:ext uri="{FF2B5EF4-FFF2-40B4-BE49-F238E27FC236}">
                <a16:creationId xmlns:a16="http://schemas.microsoft.com/office/drawing/2014/main" id="{B83939A1-9A13-EBE5-ED28-38902C1A946C}"/>
              </a:ext>
            </a:extLst>
          </p:cNvPr>
          <p:cNvSpPr>
            <a:spLocks noGrp="1"/>
          </p:cNvSpPr>
          <p:nvPr>
            <p:ph type="sldNum" sz="quarter" idx="12"/>
          </p:nvPr>
        </p:nvSpPr>
        <p:spPr>
          <a:xfrm>
            <a:off x="8610600" y="6356350"/>
            <a:ext cx="2743200" cy="365125"/>
          </a:xfrm>
          <a:prstGeom prst="rect">
            <a:avLst/>
          </a:prstGeom>
        </p:spPr>
        <p:txBody>
          <a:bodyPr/>
          <a:lstStyle/>
          <a:p>
            <a:fld id="{33CA2CB6-7F17-48F9-A553-97D363A85534}" type="slidenum">
              <a:rPr lang="es-BO" smtClean="0"/>
              <a:t>‹Nº›</a:t>
            </a:fld>
            <a:endParaRPr lang="es-BO"/>
          </a:p>
        </p:txBody>
      </p:sp>
    </p:spTree>
    <p:extLst>
      <p:ext uri="{BB962C8B-B14F-4D97-AF65-F5344CB8AC3E}">
        <p14:creationId xmlns:p14="http://schemas.microsoft.com/office/powerpoint/2010/main" val="2771879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8A208B-A2BB-E5BA-7FF8-9B336D26F8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s-ES"/>
              <a:t>Haga clic para modificar el estilo de título del patrón</a:t>
            </a:r>
            <a:endParaRPr lang="es-BO"/>
          </a:p>
        </p:txBody>
      </p:sp>
      <p:sp>
        <p:nvSpPr>
          <p:cNvPr id="3" name="Marcador de texto 2">
            <a:extLst>
              <a:ext uri="{FF2B5EF4-FFF2-40B4-BE49-F238E27FC236}">
                <a16:creationId xmlns:a16="http://schemas.microsoft.com/office/drawing/2014/main" id="{4AAE6B95-00B9-B319-7D8B-1BAAD964D35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EDBED3E-DC6F-BDB0-3BAC-23DB81E2869C}"/>
              </a:ext>
            </a:extLst>
          </p:cNvPr>
          <p:cNvSpPr>
            <a:spLocks noGrp="1"/>
          </p:cNvSpPr>
          <p:nvPr>
            <p:ph type="dt" sz="half" idx="10"/>
          </p:nvPr>
        </p:nvSpPr>
        <p:spPr>
          <a:xfrm>
            <a:off x="838200" y="6356350"/>
            <a:ext cx="2743200" cy="365125"/>
          </a:xfrm>
          <a:prstGeom prst="rect">
            <a:avLst/>
          </a:prstGeom>
        </p:spPr>
        <p:txBody>
          <a:bodyPr/>
          <a:lstStyle/>
          <a:p>
            <a:fld id="{C5697503-F764-4A7E-8DAF-A06C7367D06B}" type="datetimeFigureOut">
              <a:rPr lang="es-BO" smtClean="0"/>
              <a:t>21/2/2024</a:t>
            </a:fld>
            <a:endParaRPr lang="es-BO"/>
          </a:p>
        </p:txBody>
      </p:sp>
      <p:sp>
        <p:nvSpPr>
          <p:cNvPr id="5" name="Marcador de pie de página 4">
            <a:extLst>
              <a:ext uri="{FF2B5EF4-FFF2-40B4-BE49-F238E27FC236}">
                <a16:creationId xmlns:a16="http://schemas.microsoft.com/office/drawing/2014/main" id="{6AE62052-8FBF-0ADE-3D0C-052740D88106}"/>
              </a:ext>
            </a:extLst>
          </p:cNvPr>
          <p:cNvSpPr>
            <a:spLocks noGrp="1"/>
          </p:cNvSpPr>
          <p:nvPr>
            <p:ph type="ftr" sz="quarter" idx="11"/>
          </p:nvPr>
        </p:nvSpPr>
        <p:spPr>
          <a:xfrm>
            <a:off x="4038600" y="6356350"/>
            <a:ext cx="4114800" cy="365125"/>
          </a:xfrm>
          <a:prstGeom prst="rect">
            <a:avLst/>
          </a:prstGeom>
        </p:spPr>
        <p:txBody>
          <a:bodyPr/>
          <a:lstStyle/>
          <a:p>
            <a:endParaRPr lang="es-BO"/>
          </a:p>
        </p:txBody>
      </p:sp>
      <p:sp>
        <p:nvSpPr>
          <p:cNvPr id="6" name="Marcador de número de diapositiva 5">
            <a:extLst>
              <a:ext uri="{FF2B5EF4-FFF2-40B4-BE49-F238E27FC236}">
                <a16:creationId xmlns:a16="http://schemas.microsoft.com/office/drawing/2014/main" id="{C71B7F13-7A6F-7E76-88DB-90B6485EA571}"/>
              </a:ext>
            </a:extLst>
          </p:cNvPr>
          <p:cNvSpPr>
            <a:spLocks noGrp="1"/>
          </p:cNvSpPr>
          <p:nvPr>
            <p:ph type="sldNum" sz="quarter" idx="12"/>
          </p:nvPr>
        </p:nvSpPr>
        <p:spPr>
          <a:xfrm>
            <a:off x="8610600" y="6356350"/>
            <a:ext cx="2743200" cy="365125"/>
          </a:xfrm>
          <a:prstGeom prst="rect">
            <a:avLst/>
          </a:prstGeom>
        </p:spPr>
        <p:txBody>
          <a:bodyPr/>
          <a:lstStyle/>
          <a:p>
            <a:fld id="{33CA2CB6-7F17-48F9-A553-97D363A85534}" type="slidenum">
              <a:rPr lang="es-BO" smtClean="0"/>
              <a:t>‹Nº›</a:t>
            </a:fld>
            <a:endParaRPr lang="es-BO"/>
          </a:p>
        </p:txBody>
      </p:sp>
    </p:spTree>
    <p:extLst>
      <p:ext uri="{BB962C8B-B14F-4D97-AF65-F5344CB8AC3E}">
        <p14:creationId xmlns:p14="http://schemas.microsoft.com/office/powerpoint/2010/main" val="2578170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63D5E5-279B-634B-E55B-CB96520A7C9E}"/>
              </a:ext>
            </a:extLst>
          </p:cNvPr>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BO"/>
          </a:p>
        </p:txBody>
      </p:sp>
      <p:sp>
        <p:nvSpPr>
          <p:cNvPr id="3" name="Marcador de contenido 2">
            <a:extLst>
              <a:ext uri="{FF2B5EF4-FFF2-40B4-BE49-F238E27FC236}">
                <a16:creationId xmlns:a16="http://schemas.microsoft.com/office/drawing/2014/main" id="{B2BF2DB8-E29C-546E-FA7A-8F1D432CB29A}"/>
              </a:ext>
            </a:extLst>
          </p:cNvPr>
          <p:cNvSpPr>
            <a:spLocks noGrp="1"/>
          </p:cNvSpPr>
          <p:nvPr>
            <p:ph sz="half" idx="1"/>
          </p:nvPr>
        </p:nvSpPr>
        <p:spPr>
          <a:xfrm>
            <a:off x="838200" y="1825625"/>
            <a:ext cx="5181600" cy="435133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Marcador de contenido 3">
            <a:extLst>
              <a:ext uri="{FF2B5EF4-FFF2-40B4-BE49-F238E27FC236}">
                <a16:creationId xmlns:a16="http://schemas.microsoft.com/office/drawing/2014/main" id="{8DD3607A-7741-98E1-2516-492D02362E13}"/>
              </a:ext>
            </a:extLst>
          </p:cNvPr>
          <p:cNvSpPr>
            <a:spLocks noGrp="1"/>
          </p:cNvSpPr>
          <p:nvPr>
            <p:ph sz="half" idx="2"/>
          </p:nvPr>
        </p:nvSpPr>
        <p:spPr>
          <a:xfrm>
            <a:off x="6172200" y="1825625"/>
            <a:ext cx="5181600" cy="435133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5" name="Marcador de fecha 4">
            <a:extLst>
              <a:ext uri="{FF2B5EF4-FFF2-40B4-BE49-F238E27FC236}">
                <a16:creationId xmlns:a16="http://schemas.microsoft.com/office/drawing/2014/main" id="{BD0CA013-B8F0-61A8-0127-2FD80CEDBD3A}"/>
              </a:ext>
            </a:extLst>
          </p:cNvPr>
          <p:cNvSpPr>
            <a:spLocks noGrp="1"/>
          </p:cNvSpPr>
          <p:nvPr>
            <p:ph type="dt" sz="half" idx="10"/>
          </p:nvPr>
        </p:nvSpPr>
        <p:spPr>
          <a:xfrm>
            <a:off x="838200" y="6356350"/>
            <a:ext cx="2743200" cy="365125"/>
          </a:xfrm>
          <a:prstGeom prst="rect">
            <a:avLst/>
          </a:prstGeom>
        </p:spPr>
        <p:txBody>
          <a:bodyPr/>
          <a:lstStyle/>
          <a:p>
            <a:fld id="{C5697503-F764-4A7E-8DAF-A06C7367D06B}" type="datetimeFigureOut">
              <a:rPr lang="es-BO" smtClean="0"/>
              <a:t>21/2/2024</a:t>
            </a:fld>
            <a:endParaRPr lang="es-BO"/>
          </a:p>
        </p:txBody>
      </p:sp>
      <p:sp>
        <p:nvSpPr>
          <p:cNvPr id="6" name="Marcador de pie de página 5">
            <a:extLst>
              <a:ext uri="{FF2B5EF4-FFF2-40B4-BE49-F238E27FC236}">
                <a16:creationId xmlns:a16="http://schemas.microsoft.com/office/drawing/2014/main" id="{80449977-01D6-4D9C-96CA-7307EB851440}"/>
              </a:ext>
            </a:extLst>
          </p:cNvPr>
          <p:cNvSpPr>
            <a:spLocks noGrp="1"/>
          </p:cNvSpPr>
          <p:nvPr>
            <p:ph type="ftr" sz="quarter" idx="11"/>
          </p:nvPr>
        </p:nvSpPr>
        <p:spPr>
          <a:xfrm>
            <a:off x="4038600" y="6356350"/>
            <a:ext cx="4114800" cy="365125"/>
          </a:xfrm>
          <a:prstGeom prst="rect">
            <a:avLst/>
          </a:prstGeom>
        </p:spPr>
        <p:txBody>
          <a:bodyPr/>
          <a:lstStyle/>
          <a:p>
            <a:endParaRPr lang="es-BO"/>
          </a:p>
        </p:txBody>
      </p:sp>
      <p:sp>
        <p:nvSpPr>
          <p:cNvPr id="7" name="Marcador de número de diapositiva 6">
            <a:extLst>
              <a:ext uri="{FF2B5EF4-FFF2-40B4-BE49-F238E27FC236}">
                <a16:creationId xmlns:a16="http://schemas.microsoft.com/office/drawing/2014/main" id="{02F84CEF-902A-8092-9FDD-51E574D5072F}"/>
              </a:ext>
            </a:extLst>
          </p:cNvPr>
          <p:cNvSpPr>
            <a:spLocks noGrp="1"/>
          </p:cNvSpPr>
          <p:nvPr>
            <p:ph type="sldNum" sz="quarter" idx="12"/>
          </p:nvPr>
        </p:nvSpPr>
        <p:spPr>
          <a:xfrm>
            <a:off x="8610600" y="6356350"/>
            <a:ext cx="2743200" cy="365125"/>
          </a:xfrm>
          <a:prstGeom prst="rect">
            <a:avLst/>
          </a:prstGeom>
        </p:spPr>
        <p:txBody>
          <a:bodyPr/>
          <a:lstStyle/>
          <a:p>
            <a:fld id="{33CA2CB6-7F17-48F9-A553-97D363A85534}" type="slidenum">
              <a:rPr lang="es-BO" smtClean="0"/>
              <a:t>‹Nº›</a:t>
            </a:fld>
            <a:endParaRPr lang="es-BO"/>
          </a:p>
        </p:txBody>
      </p:sp>
    </p:spTree>
    <p:extLst>
      <p:ext uri="{BB962C8B-B14F-4D97-AF65-F5344CB8AC3E}">
        <p14:creationId xmlns:p14="http://schemas.microsoft.com/office/powerpoint/2010/main" val="2490498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A5E9A8-AAD4-953D-81BB-F203F42F8EFA}"/>
              </a:ext>
            </a:extLst>
          </p:cNvPr>
          <p:cNvSpPr>
            <a:spLocks noGrp="1"/>
          </p:cNvSpPr>
          <p:nvPr>
            <p:ph type="title"/>
          </p:nvPr>
        </p:nvSpPr>
        <p:spPr>
          <a:xfrm>
            <a:off x="839788" y="365125"/>
            <a:ext cx="10515600" cy="1325563"/>
          </a:xfrm>
          <a:prstGeom prst="rect">
            <a:avLst/>
          </a:prstGeom>
        </p:spPr>
        <p:txBody>
          <a:bodyPr/>
          <a:lstStyle/>
          <a:p>
            <a:r>
              <a:rPr lang="es-ES"/>
              <a:t>Haga clic para modificar el estilo de título del patrón</a:t>
            </a:r>
            <a:endParaRPr lang="es-BO"/>
          </a:p>
        </p:txBody>
      </p:sp>
      <p:sp>
        <p:nvSpPr>
          <p:cNvPr id="3" name="Marcador de texto 2">
            <a:extLst>
              <a:ext uri="{FF2B5EF4-FFF2-40B4-BE49-F238E27FC236}">
                <a16:creationId xmlns:a16="http://schemas.microsoft.com/office/drawing/2014/main" id="{19A44996-FE5C-2DD7-76F0-0C2CF31ACFA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B11018E-0B76-7593-CEE8-357249D5B3CA}"/>
              </a:ext>
            </a:extLst>
          </p:cNvPr>
          <p:cNvSpPr>
            <a:spLocks noGrp="1"/>
          </p:cNvSpPr>
          <p:nvPr>
            <p:ph sz="half" idx="2"/>
          </p:nvPr>
        </p:nvSpPr>
        <p:spPr>
          <a:xfrm>
            <a:off x="839788" y="2505075"/>
            <a:ext cx="5157787" cy="368458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5" name="Marcador de texto 4">
            <a:extLst>
              <a:ext uri="{FF2B5EF4-FFF2-40B4-BE49-F238E27FC236}">
                <a16:creationId xmlns:a16="http://schemas.microsoft.com/office/drawing/2014/main" id="{D7BCB5FF-E25E-0139-0E97-ECD319DEEAD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034A5729-EA42-F531-5C5C-4CCC7E18E426}"/>
              </a:ext>
            </a:extLst>
          </p:cNvPr>
          <p:cNvSpPr>
            <a:spLocks noGrp="1"/>
          </p:cNvSpPr>
          <p:nvPr>
            <p:ph sz="quarter" idx="4"/>
          </p:nvPr>
        </p:nvSpPr>
        <p:spPr>
          <a:xfrm>
            <a:off x="6172200" y="2505075"/>
            <a:ext cx="5183188" cy="368458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7" name="Marcador de fecha 6">
            <a:extLst>
              <a:ext uri="{FF2B5EF4-FFF2-40B4-BE49-F238E27FC236}">
                <a16:creationId xmlns:a16="http://schemas.microsoft.com/office/drawing/2014/main" id="{C5018415-6D4D-5730-E092-035C8552D89E}"/>
              </a:ext>
            </a:extLst>
          </p:cNvPr>
          <p:cNvSpPr>
            <a:spLocks noGrp="1"/>
          </p:cNvSpPr>
          <p:nvPr>
            <p:ph type="dt" sz="half" idx="10"/>
          </p:nvPr>
        </p:nvSpPr>
        <p:spPr>
          <a:xfrm>
            <a:off x="838200" y="6356350"/>
            <a:ext cx="2743200" cy="365125"/>
          </a:xfrm>
          <a:prstGeom prst="rect">
            <a:avLst/>
          </a:prstGeom>
        </p:spPr>
        <p:txBody>
          <a:bodyPr/>
          <a:lstStyle/>
          <a:p>
            <a:fld id="{C5697503-F764-4A7E-8DAF-A06C7367D06B}" type="datetimeFigureOut">
              <a:rPr lang="es-BO" smtClean="0"/>
              <a:t>21/2/2024</a:t>
            </a:fld>
            <a:endParaRPr lang="es-BO"/>
          </a:p>
        </p:txBody>
      </p:sp>
      <p:sp>
        <p:nvSpPr>
          <p:cNvPr id="8" name="Marcador de pie de página 7">
            <a:extLst>
              <a:ext uri="{FF2B5EF4-FFF2-40B4-BE49-F238E27FC236}">
                <a16:creationId xmlns:a16="http://schemas.microsoft.com/office/drawing/2014/main" id="{6B57C4F3-59A7-4092-46C1-28A23F65784D}"/>
              </a:ext>
            </a:extLst>
          </p:cNvPr>
          <p:cNvSpPr>
            <a:spLocks noGrp="1"/>
          </p:cNvSpPr>
          <p:nvPr>
            <p:ph type="ftr" sz="quarter" idx="11"/>
          </p:nvPr>
        </p:nvSpPr>
        <p:spPr>
          <a:xfrm>
            <a:off x="4038600" y="6356350"/>
            <a:ext cx="4114800" cy="365125"/>
          </a:xfrm>
          <a:prstGeom prst="rect">
            <a:avLst/>
          </a:prstGeom>
        </p:spPr>
        <p:txBody>
          <a:bodyPr/>
          <a:lstStyle/>
          <a:p>
            <a:endParaRPr lang="es-BO"/>
          </a:p>
        </p:txBody>
      </p:sp>
      <p:sp>
        <p:nvSpPr>
          <p:cNvPr id="9" name="Marcador de número de diapositiva 8">
            <a:extLst>
              <a:ext uri="{FF2B5EF4-FFF2-40B4-BE49-F238E27FC236}">
                <a16:creationId xmlns:a16="http://schemas.microsoft.com/office/drawing/2014/main" id="{1BCDA542-8D71-4C57-DBE0-DA441CEF8AF8}"/>
              </a:ext>
            </a:extLst>
          </p:cNvPr>
          <p:cNvSpPr>
            <a:spLocks noGrp="1"/>
          </p:cNvSpPr>
          <p:nvPr>
            <p:ph type="sldNum" sz="quarter" idx="12"/>
          </p:nvPr>
        </p:nvSpPr>
        <p:spPr>
          <a:xfrm>
            <a:off x="8610600" y="6356350"/>
            <a:ext cx="2743200" cy="365125"/>
          </a:xfrm>
          <a:prstGeom prst="rect">
            <a:avLst/>
          </a:prstGeom>
        </p:spPr>
        <p:txBody>
          <a:bodyPr/>
          <a:lstStyle/>
          <a:p>
            <a:fld id="{33CA2CB6-7F17-48F9-A553-97D363A85534}" type="slidenum">
              <a:rPr lang="es-BO" smtClean="0"/>
              <a:t>‹Nº›</a:t>
            </a:fld>
            <a:endParaRPr lang="es-BO"/>
          </a:p>
        </p:txBody>
      </p:sp>
    </p:spTree>
    <p:extLst>
      <p:ext uri="{BB962C8B-B14F-4D97-AF65-F5344CB8AC3E}">
        <p14:creationId xmlns:p14="http://schemas.microsoft.com/office/powerpoint/2010/main" val="786870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5B8AB8-96FD-CFB1-E515-1FBACBBC807C}"/>
              </a:ext>
            </a:extLst>
          </p:cNvPr>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BO"/>
          </a:p>
        </p:txBody>
      </p:sp>
      <p:sp>
        <p:nvSpPr>
          <p:cNvPr id="3" name="Marcador de fecha 2">
            <a:extLst>
              <a:ext uri="{FF2B5EF4-FFF2-40B4-BE49-F238E27FC236}">
                <a16:creationId xmlns:a16="http://schemas.microsoft.com/office/drawing/2014/main" id="{6B0EE959-56C7-9CE6-C167-706A431AB370}"/>
              </a:ext>
            </a:extLst>
          </p:cNvPr>
          <p:cNvSpPr>
            <a:spLocks noGrp="1"/>
          </p:cNvSpPr>
          <p:nvPr>
            <p:ph type="dt" sz="half" idx="10"/>
          </p:nvPr>
        </p:nvSpPr>
        <p:spPr>
          <a:xfrm>
            <a:off x="838200" y="6356350"/>
            <a:ext cx="2743200" cy="365125"/>
          </a:xfrm>
          <a:prstGeom prst="rect">
            <a:avLst/>
          </a:prstGeom>
        </p:spPr>
        <p:txBody>
          <a:bodyPr/>
          <a:lstStyle/>
          <a:p>
            <a:fld id="{C5697503-F764-4A7E-8DAF-A06C7367D06B}" type="datetimeFigureOut">
              <a:rPr lang="es-BO" smtClean="0"/>
              <a:t>21/2/2024</a:t>
            </a:fld>
            <a:endParaRPr lang="es-BO"/>
          </a:p>
        </p:txBody>
      </p:sp>
      <p:sp>
        <p:nvSpPr>
          <p:cNvPr id="4" name="Marcador de pie de página 3">
            <a:extLst>
              <a:ext uri="{FF2B5EF4-FFF2-40B4-BE49-F238E27FC236}">
                <a16:creationId xmlns:a16="http://schemas.microsoft.com/office/drawing/2014/main" id="{69A9F89F-838E-CEAB-564D-AE2988EDC414}"/>
              </a:ext>
            </a:extLst>
          </p:cNvPr>
          <p:cNvSpPr>
            <a:spLocks noGrp="1"/>
          </p:cNvSpPr>
          <p:nvPr>
            <p:ph type="ftr" sz="quarter" idx="11"/>
          </p:nvPr>
        </p:nvSpPr>
        <p:spPr>
          <a:xfrm>
            <a:off x="4038600" y="6356350"/>
            <a:ext cx="4114800" cy="365125"/>
          </a:xfrm>
          <a:prstGeom prst="rect">
            <a:avLst/>
          </a:prstGeom>
        </p:spPr>
        <p:txBody>
          <a:bodyPr/>
          <a:lstStyle/>
          <a:p>
            <a:endParaRPr lang="es-BO"/>
          </a:p>
        </p:txBody>
      </p:sp>
      <p:sp>
        <p:nvSpPr>
          <p:cNvPr id="5" name="Marcador de número de diapositiva 4">
            <a:extLst>
              <a:ext uri="{FF2B5EF4-FFF2-40B4-BE49-F238E27FC236}">
                <a16:creationId xmlns:a16="http://schemas.microsoft.com/office/drawing/2014/main" id="{30110A56-2826-C8A5-B8C6-6213BB3961E1}"/>
              </a:ext>
            </a:extLst>
          </p:cNvPr>
          <p:cNvSpPr>
            <a:spLocks noGrp="1"/>
          </p:cNvSpPr>
          <p:nvPr>
            <p:ph type="sldNum" sz="quarter" idx="12"/>
          </p:nvPr>
        </p:nvSpPr>
        <p:spPr>
          <a:xfrm>
            <a:off x="8610600" y="6356350"/>
            <a:ext cx="2743200" cy="365125"/>
          </a:xfrm>
          <a:prstGeom prst="rect">
            <a:avLst/>
          </a:prstGeom>
        </p:spPr>
        <p:txBody>
          <a:bodyPr/>
          <a:lstStyle/>
          <a:p>
            <a:fld id="{33CA2CB6-7F17-48F9-A553-97D363A85534}" type="slidenum">
              <a:rPr lang="es-BO" smtClean="0"/>
              <a:t>‹Nº›</a:t>
            </a:fld>
            <a:endParaRPr lang="es-BO"/>
          </a:p>
        </p:txBody>
      </p:sp>
    </p:spTree>
    <p:extLst>
      <p:ext uri="{BB962C8B-B14F-4D97-AF65-F5344CB8AC3E}">
        <p14:creationId xmlns:p14="http://schemas.microsoft.com/office/powerpoint/2010/main" val="2687671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4A12A20-CC18-C34F-97D5-FBFA7CD9831F}"/>
              </a:ext>
            </a:extLst>
          </p:cNvPr>
          <p:cNvSpPr>
            <a:spLocks noGrp="1"/>
          </p:cNvSpPr>
          <p:nvPr>
            <p:ph type="dt" sz="half" idx="10"/>
          </p:nvPr>
        </p:nvSpPr>
        <p:spPr>
          <a:xfrm>
            <a:off x="838200" y="6356350"/>
            <a:ext cx="2743200" cy="365125"/>
          </a:xfrm>
          <a:prstGeom prst="rect">
            <a:avLst/>
          </a:prstGeom>
        </p:spPr>
        <p:txBody>
          <a:bodyPr/>
          <a:lstStyle/>
          <a:p>
            <a:fld id="{C5697503-F764-4A7E-8DAF-A06C7367D06B}" type="datetimeFigureOut">
              <a:rPr lang="es-BO" smtClean="0"/>
              <a:t>21/2/2024</a:t>
            </a:fld>
            <a:endParaRPr lang="es-BO"/>
          </a:p>
        </p:txBody>
      </p:sp>
      <p:sp>
        <p:nvSpPr>
          <p:cNvPr id="3" name="Marcador de pie de página 2">
            <a:extLst>
              <a:ext uri="{FF2B5EF4-FFF2-40B4-BE49-F238E27FC236}">
                <a16:creationId xmlns:a16="http://schemas.microsoft.com/office/drawing/2014/main" id="{91CECCBF-6AC4-7DBB-3AD1-053B2064A6A5}"/>
              </a:ext>
            </a:extLst>
          </p:cNvPr>
          <p:cNvSpPr>
            <a:spLocks noGrp="1"/>
          </p:cNvSpPr>
          <p:nvPr>
            <p:ph type="ftr" sz="quarter" idx="11"/>
          </p:nvPr>
        </p:nvSpPr>
        <p:spPr>
          <a:xfrm>
            <a:off x="4038600" y="6356350"/>
            <a:ext cx="4114800" cy="365125"/>
          </a:xfrm>
          <a:prstGeom prst="rect">
            <a:avLst/>
          </a:prstGeom>
        </p:spPr>
        <p:txBody>
          <a:bodyPr/>
          <a:lstStyle/>
          <a:p>
            <a:endParaRPr lang="es-BO"/>
          </a:p>
        </p:txBody>
      </p:sp>
      <p:sp>
        <p:nvSpPr>
          <p:cNvPr id="4" name="Marcador de número de diapositiva 3">
            <a:extLst>
              <a:ext uri="{FF2B5EF4-FFF2-40B4-BE49-F238E27FC236}">
                <a16:creationId xmlns:a16="http://schemas.microsoft.com/office/drawing/2014/main" id="{02DA71E1-D6DE-E75A-36B8-F5C524AE1715}"/>
              </a:ext>
            </a:extLst>
          </p:cNvPr>
          <p:cNvSpPr>
            <a:spLocks noGrp="1"/>
          </p:cNvSpPr>
          <p:nvPr>
            <p:ph type="sldNum" sz="quarter" idx="12"/>
          </p:nvPr>
        </p:nvSpPr>
        <p:spPr>
          <a:xfrm>
            <a:off x="8610600" y="6356350"/>
            <a:ext cx="2743200" cy="365125"/>
          </a:xfrm>
          <a:prstGeom prst="rect">
            <a:avLst/>
          </a:prstGeom>
        </p:spPr>
        <p:txBody>
          <a:bodyPr/>
          <a:lstStyle/>
          <a:p>
            <a:fld id="{33CA2CB6-7F17-48F9-A553-97D363A85534}" type="slidenum">
              <a:rPr lang="es-BO" smtClean="0"/>
              <a:t>‹Nº›</a:t>
            </a:fld>
            <a:endParaRPr lang="es-BO"/>
          </a:p>
        </p:txBody>
      </p:sp>
    </p:spTree>
    <p:extLst>
      <p:ext uri="{BB962C8B-B14F-4D97-AF65-F5344CB8AC3E}">
        <p14:creationId xmlns:p14="http://schemas.microsoft.com/office/powerpoint/2010/main" val="33945861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3E093B-686C-16A4-7561-D2FA5C977D8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s-ES"/>
              <a:t>Haga clic para modificar el estilo de título del patrón</a:t>
            </a:r>
            <a:endParaRPr lang="es-BO"/>
          </a:p>
        </p:txBody>
      </p:sp>
      <p:sp>
        <p:nvSpPr>
          <p:cNvPr id="3" name="Marcador de contenido 2">
            <a:extLst>
              <a:ext uri="{FF2B5EF4-FFF2-40B4-BE49-F238E27FC236}">
                <a16:creationId xmlns:a16="http://schemas.microsoft.com/office/drawing/2014/main" id="{55E87043-8CD3-2EBF-561B-9397B87CCFD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Marcador de texto 3">
            <a:extLst>
              <a:ext uri="{FF2B5EF4-FFF2-40B4-BE49-F238E27FC236}">
                <a16:creationId xmlns:a16="http://schemas.microsoft.com/office/drawing/2014/main" id="{9197F88A-B48B-010A-8336-1A336C5DD94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EDEEBFD-94BC-B357-FEF8-0A4A20B47EC6}"/>
              </a:ext>
            </a:extLst>
          </p:cNvPr>
          <p:cNvSpPr>
            <a:spLocks noGrp="1"/>
          </p:cNvSpPr>
          <p:nvPr>
            <p:ph type="dt" sz="half" idx="10"/>
          </p:nvPr>
        </p:nvSpPr>
        <p:spPr>
          <a:xfrm>
            <a:off x="838200" y="6356350"/>
            <a:ext cx="2743200" cy="365125"/>
          </a:xfrm>
          <a:prstGeom prst="rect">
            <a:avLst/>
          </a:prstGeom>
        </p:spPr>
        <p:txBody>
          <a:bodyPr/>
          <a:lstStyle/>
          <a:p>
            <a:fld id="{C5697503-F764-4A7E-8DAF-A06C7367D06B}" type="datetimeFigureOut">
              <a:rPr lang="es-BO" smtClean="0"/>
              <a:t>21/2/2024</a:t>
            </a:fld>
            <a:endParaRPr lang="es-BO"/>
          </a:p>
        </p:txBody>
      </p:sp>
      <p:sp>
        <p:nvSpPr>
          <p:cNvPr id="6" name="Marcador de pie de página 5">
            <a:extLst>
              <a:ext uri="{FF2B5EF4-FFF2-40B4-BE49-F238E27FC236}">
                <a16:creationId xmlns:a16="http://schemas.microsoft.com/office/drawing/2014/main" id="{9D472C7C-E795-2400-DDA4-1D04A3D13571}"/>
              </a:ext>
            </a:extLst>
          </p:cNvPr>
          <p:cNvSpPr>
            <a:spLocks noGrp="1"/>
          </p:cNvSpPr>
          <p:nvPr>
            <p:ph type="ftr" sz="quarter" idx="11"/>
          </p:nvPr>
        </p:nvSpPr>
        <p:spPr>
          <a:xfrm>
            <a:off x="4038600" y="6356350"/>
            <a:ext cx="4114800" cy="365125"/>
          </a:xfrm>
          <a:prstGeom prst="rect">
            <a:avLst/>
          </a:prstGeom>
        </p:spPr>
        <p:txBody>
          <a:bodyPr/>
          <a:lstStyle/>
          <a:p>
            <a:endParaRPr lang="es-BO"/>
          </a:p>
        </p:txBody>
      </p:sp>
      <p:sp>
        <p:nvSpPr>
          <p:cNvPr id="7" name="Marcador de número de diapositiva 6">
            <a:extLst>
              <a:ext uri="{FF2B5EF4-FFF2-40B4-BE49-F238E27FC236}">
                <a16:creationId xmlns:a16="http://schemas.microsoft.com/office/drawing/2014/main" id="{1BD39796-A895-4709-4883-D595F77EDD02}"/>
              </a:ext>
            </a:extLst>
          </p:cNvPr>
          <p:cNvSpPr>
            <a:spLocks noGrp="1"/>
          </p:cNvSpPr>
          <p:nvPr>
            <p:ph type="sldNum" sz="quarter" idx="12"/>
          </p:nvPr>
        </p:nvSpPr>
        <p:spPr>
          <a:xfrm>
            <a:off x="8610600" y="6356350"/>
            <a:ext cx="2743200" cy="365125"/>
          </a:xfrm>
          <a:prstGeom prst="rect">
            <a:avLst/>
          </a:prstGeom>
        </p:spPr>
        <p:txBody>
          <a:bodyPr/>
          <a:lstStyle/>
          <a:p>
            <a:fld id="{33CA2CB6-7F17-48F9-A553-97D363A85534}" type="slidenum">
              <a:rPr lang="es-BO" smtClean="0"/>
              <a:t>‹Nº›</a:t>
            </a:fld>
            <a:endParaRPr lang="es-BO"/>
          </a:p>
        </p:txBody>
      </p:sp>
    </p:spTree>
    <p:extLst>
      <p:ext uri="{BB962C8B-B14F-4D97-AF65-F5344CB8AC3E}">
        <p14:creationId xmlns:p14="http://schemas.microsoft.com/office/powerpoint/2010/main" val="1865338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111780-F1F5-DDD2-CF9D-CFA7A8F5A36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s-ES"/>
              <a:t>Haga clic para modificar el estilo de título del patrón</a:t>
            </a:r>
            <a:endParaRPr lang="es-BO"/>
          </a:p>
        </p:txBody>
      </p:sp>
      <p:sp>
        <p:nvSpPr>
          <p:cNvPr id="3" name="Marcador de posición de imagen 2">
            <a:extLst>
              <a:ext uri="{FF2B5EF4-FFF2-40B4-BE49-F238E27FC236}">
                <a16:creationId xmlns:a16="http://schemas.microsoft.com/office/drawing/2014/main" id="{2F156BDF-3823-D043-567A-3BCBE3159E6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BO"/>
          </a:p>
        </p:txBody>
      </p:sp>
      <p:sp>
        <p:nvSpPr>
          <p:cNvPr id="4" name="Marcador de texto 3">
            <a:extLst>
              <a:ext uri="{FF2B5EF4-FFF2-40B4-BE49-F238E27FC236}">
                <a16:creationId xmlns:a16="http://schemas.microsoft.com/office/drawing/2014/main" id="{E1963DFA-063F-4448-2664-67E80C16F1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B5A688E-4486-21D5-849B-342CE509D0D7}"/>
              </a:ext>
            </a:extLst>
          </p:cNvPr>
          <p:cNvSpPr>
            <a:spLocks noGrp="1"/>
          </p:cNvSpPr>
          <p:nvPr>
            <p:ph type="dt" sz="half" idx="10"/>
          </p:nvPr>
        </p:nvSpPr>
        <p:spPr>
          <a:xfrm>
            <a:off x="838200" y="6356350"/>
            <a:ext cx="2743200" cy="365125"/>
          </a:xfrm>
          <a:prstGeom prst="rect">
            <a:avLst/>
          </a:prstGeom>
        </p:spPr>
        <p:txBody>
          <a:bodyPr/>
          <a:lstStyle/>
          <a:p>
            <a:fld id="{C5697503-F764-4A7E-8DAF-A06C7367D06B}" type="datetimeFigureOut">
              <a:rPr lang="es-BO" smtClean="0"/>
              <a:t>21/2/2024</a:t>
            </a:fld>
            <a:endParaRPr lang="es-BO"/>
          </a:p>
        </p:txBody>
      </p:sp>
      <p:sp>
        <p:nvSpPr>
          <p:cNvPr id="6" name="Marcador de pie de página 5">
            <a:extLst>
              <a:ext uri="{FF2B5EF4-FFF2-40B4-BE49-F238E27FC236}">
                <a16:creationId xmlns:a16="http://schemas.microsoft.com/office/drawing/2014/main" id="{681B4BD2-19E7-DA3E-2F61-FED7BC42014A}"/>
              </a:ext>
            </a:extLst>
          </p:cNvPr>
          <p:cNvSpPr>
            <a:spLocks noGrp="1"/>
          </p:cNvSpPr>
          <p:nvPr>
            <p:ph type="ftr" sz="quarter" idx="11"/>
          </p:nvPr>
        </p:nvSpPr>
        <p:spPr>
          <a:xfrm>
            <a:off x="4038600" y="6356350"/>
            <a:ext cx="4114800" cy="365125"/>
          </a:xfrm>
          <a:prstGeom prst="rect">
            <a:avLst/>
          </a:prstGeom>
        </p:spPr>
        <p:txBody>
          <a:bodyPr/>
          <a:lstStyle/>
          <a:p>
            <a:endParaRPr lang="es-BO"/>
          </a:p>
        </p:txBody>
      </p:sp>
      <p:sp>
        <p:nvSpPr>
          <p:cNvPr id="7" name="Marcador de número de diapositiva 6">
            <a:extLst>
              <a:ext uri="{FF2B5EF4-FFF2-40B4-BE49-F238E27FC236}">
                <a16:creationId xmlns:a16="http://schemas.microsoft.com/office/drawing/2014/main" id="{8C14D6C1-4459-3DD2-D7E9-7409C3C4C91A}"/>
              </a:ext>
            </a:extLst>
          </p:cNvPr>
          <p:cNvSpPr>
            <a:spLocks noGrp="1"/>
          </p:cNvSpPr>
          <p:nvPr>
            <p:ph type="sldNum" sz="quarter" idx="12"/>
          </p:nvPr>
        </p:nvSpPr>
        <p:spPr>
          <a:xfrm>
            <a:off x="8610600" y="6356350"/>
            <a:ext cx="2743200" cy="365125"/>
          </a:xfrm>
          <a:prstGeom prst="rect">
            <a:avLst/>
          </a:prstGeom>
        </p:spPr>
        <p:txBody>
          <a:bodyPr/>
          <a:lstStyle/>
          <a:p>
            <a:fld id="{33CA2CB6-7F17-48F9-A553-97D363A85534}" type="slidenum">
              <a:rPr lang="es-BO" smtClean="0"/>
              <a:t>‹Nº›</a:t>
            </a:fld>
            <a:endParaRPr lang="es-BO"/>
          </a:p>
        </p:txBody>
      </p:sp>
    </p:spTree>
    <p:extLst>
      <p:ext uri="{BB962C8B-B14F-4D97-AF65-F5344CB8AC3E}">
        <p14:creationId xmlns:p14="http://schemas.microsoft.com/office/powerpoint/2010/main" val="2189009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F209DF4F-7F28-C1D5-45BA-1A04ADF4EEA7}"/>
              </a:ext>
            </a:extLst>
          </p:cNvPr>
          <p:cNvPicPr>
            <a:picLocks noChangeAspect="1"/>
          </p:cNvPicPr>
          <p:nvPr userDrawn="1"/>
        </p:nvPicPr>
        <p:blipFill>
          <a:blip r:embed="rId13"/>
          <a:stretch>
            <a:fillRect/>
          </a:stretch>
        </p:blipFill>
        <p:spPr>
          <a:xfrm>
            <a:off x="8818453" y="52938"/>
            <a:ext cx="3256017" cy="1485315"/>
          </a:xfrm>
          <a:prstGeom prst="rect">
            <a:avLst/>
          </a:prstGeom>
        </p:spPr>
      </p:pic>
      <p:grpSp>
        <p:nvGrpSpPr>
          <p:cNvPr id="11" name="Grupo 10">
            <a:extLst>
              <a:ext uri="{FF2B5EF4-FFF2-40B4-BE49-F238E27FC236}">
                <a16:creationId xmlns:a16="http://schemas.microsoft.com/office/drawing/2014/main" id="{AFA28DD6-3DA5-3CBE-6041-868250020A1D}"/>
              </a:ext>
            </a:extLst>
          </p:cNvPr>
          <p:cNvGrpSpPr/>
          <p:nvPr userDrawn="1"/>
        </p:nvGrpSpPr>
        <p:grpSpPr>
          <a:xfrm>
            <a:off x="9028732" y="2266123"/>
            <a:ext cx="3163268" cy="4591878"/>
            <a:chOff x="3291840" y="731521"/>
            <a:chExt cx="3045350" cy="4736431"/>
          </a:xfrm>
        </p:grpSpPr>
        <p:pic>
          <p:nvPicPr>
            <p:cNvPr id="8" name="Imagen 7" descr="Forma&#10;&#10;Descripción generada automáticamente con confianza baja">
              <a:extLst>
                <a:ext uri="{FF2B5EF4-FFF2-40B4-BE49-F238E27FC236}">
                  <a16:creationId xmlns:a16="http://schemas.microsoft.com/office/drawing/2014/main" id="{4CFBE102-0909-1F2B-FBFB-A168FEFFD29D}"/>
                </a:ext>
              </a:extLst>
            </p:cNvPr>
            <p:cNvPicPr>
              <a:picLocks noChangeAspect="1"/>
            </p:cNvPicPr>
            <p:nvPr userDrawn="1"/>
          </p:nvPicPr>
          <p:blipFill rotWithShape="1">
            <a:blip r:embed="rId14">
              <a:grayscl/>
              <a:extLst>
                <a:ext uri="{BEBA8EAE-BF5A-486C-A8C5-ECC9F3942E4B}">
                  <a14:imgProps xmlns:a14="http://schemas.microsoft.com/office/drawing/2010/main">
                    <a14:imgLayer r:embed="rId15">
                      <a14:imgEffect>
                        <a14:saturation sat="400000"/>
                      </a14:imgEffect>
                    </a14:imgLayer>
                  </a14:imgProps>
                </a:ext>
                <a:ext uri="{28A0092B-C50C-407E-A947-70E740481C1C}">
                  <a14:useLocalDpi xmlns:a14="http://schemas.microsoft.com/office/drawing/2010/main" val="0"/>
                </a:ext>
              </a:extLst>
            </a:blip>
            <a:srcRect l="1326" t="2230" r="45815" b="13893"/>
            <a:stretch/>
          </p:blipFill>
          <p:spPr>
            <a:xfrm>
              <a:off x="3291841" y="731521"/>
              <a:ext cx="3045349" cy="4736431"/>
            </a:xfrm>
            <a:prstGeom prst="rect">
              <a:avLst/>
            </a:prstGeom>
          </p:spPr>
        </p:pic>
        <p:sp>
          <p:nvSpPr>
            <p:cNvPr id="9" name="Rectángulo 8">
              <a:extLst>
                <a:ext uri="{FF2B5EF4-FFF2-40B4-BE49-F238E27FC236}">
                  <a16:creationId xmlns:a16="http://schemas.microsoft.com/office/drawing/2014/main" id="{FC20D72B-8A97-166F-6145-CA49D83A95CB}"/>
                </a:ext>
              </a:extLst>
            </p:cNvPr>
            <p:cNvSpPr/>
            <p:nvPr userDrawn="1"/>
          </p:nvSpPr>
          <p:spPr>
            <a:xfrm>
              <a:off x="3291840" y="731521"/>
              <a:ext cx="2059387" cy="4929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grpSp>
      <p:pic>
        <p:nvPicPr>
          <p:cNvPr id="12" name="Imagen 11">
            <a:extLst>
              <a:ext uri="{FF2B5EF4-FFF2-40B4-BE49-F238E27FC236}">
                <a16:creationId xmlns:a16="http://schemas.microsoft.com/office/drawing/2014/main" id="{58069A58-1BE6-FA23-B8D9-A27301596076}"/>
              </a:ext>
            </a:extLst>
          </p:cNvPr>
          <p:cNvPicPr>
            <a:picLocks noChangeAspect="1"/>
          </p:cNvPicPr>
          <p:nvPr userDrawn="1"/>
        </p:nvPicPr>
        <p:blipFill>
          <a:blip r:embed="rId16"/>
          <a:stretch>
            <a:fillRect/>
          </a:stretch>
        </p:blipFill>
        <p:spPr>
          <a:xfrm>
            <a:off x="156901" y="-1"/>
            <a:ext cx="1713124" cy="1591194"/>
          </a:xfrm>
          <a:prstGeom prst="rect">
            <a:avLst/>
          </a:prstGeom>
        </p:spPr>
      </p:pic>
      <p:pic>
        <p:nvPicPr>
          <p:cNvPr id="14" name="Imagen 13">
            <a:extLst>
              <a:ext uri="{FF2B5EF4-FFF2-40B4-BE49-F238E27FC236}">
                <a16:creationId xmlns:a16="http://schemas.microsoft.com/office/drawing/2014/main" id="{1C9739EB-9B2C-F172-A778-0B5E0CB13C51}"/>
              </a:ext>
            </a:extLst>
          </p:cNvPr>
          <p:cNvPicPr>
            <a:picLocks noChangeAspect="1"/>
          </p:cNvPicPr>
          <p:nvPr userDrawn="1"/>
        </p:nvPicPr>
        <p:blipFill>
          <a:blip r:embed="rId17"/>
          <a:stretch>
            <a:fillRect/>
          </a:stretch>
        </p:blipFill>
        <p:spPr>
          <a:xfrm>
            <a:off x="3242866" y="542590"/>
            <a:ext cx="2048434" cy="1048603"/>
          </a:xfrm>
          <a:prstGeom prst="rect">
            <a:avLst/>
          </a:prstGeom>
        </p:spPr>
      </p:pic>
      <p:sp>
        <p:nvSpPr>
          <p:cNvPr id="17" name="Rectángulo 16">
            <a:extLst>
              <a:ext uri="{FF2B5EF4-FFF2-40B4-BE49-F238E27FC236}">
                <a16:creationId xmlns:a16="http://schemas.microsoft.com/office/drawing/2014/main" id="{3251FB52-B4F9-FD29-DFC8-41695D1EBC96}"/>
              </a:ext>
            </a:extLst>
          </p:cNvPr>
          <p:cNvSpPr/>
          <p:nvPr userDrawn="1"/>
        </p:nvSpPr>
        <p:spPr>
          <a:xfrm>
            <a:off x="0" y="6157609"/>
            <a:ext cx="1870025" cy="70039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21" name="CuadroTexto 20">
            <a:extLst>
              <a:ext uri="{FF2B5EF4-FFF2-40B4-BE49-F238E27FC236}">
                <a16:creationId xmlns:a16="http://schemas.microsoft.com/office/drawing/2014/main" id="{AEC16CE9-34E0-BE09-1233-82E3C840B3E5}"/>
              </a:ext>
            </a:extLst>
          </p:cNvPr>
          <p:cNvSpPr txBox="1"/>
          <p:nvPr userDrawn="1"/>
        </p:nvSpPr>
        <p:spPr>
          <a:xfrm>
            <a:off x="2027470" y="6386570"/>
            <a:ext cx="3863558" cy="400110"/>
          </a:xfrm>
          <a:prstGeom prst="rect">
            <a:avLst/>
          </a:prstGeom>
          <a:noFill/>
        </p:spPr>
        <p:txBody>
          <a:bodyPr wrap="none" rtlCol="0">
            <a:spAutoFit/>
          </a:bodyPr>
          <a:lstStyle/>
          <a:p>
            <a:r>
              <a:rPr lang="es-BO" sz="2000" dirty="0">
                <a:latin typeface="ADLaM Display" panose="02010000000000000000" pitchFamily="2" charset="0"/>
                <a:ea typeface="ADLaM Display" panose="02010000000000000000" pitchFamily="2" charset="0"/>
                <a:cs typeface="ADLaM Display" panose="02010000000000000000" pitchFamily="2" charset="0"/>
              </a:rPr>
              <a:t>Pdte. Gladys Inturias Espinoza</a:t>
            </a:r>
          </a:p>
        </p:txBody>
      </p:sp>
      <p:sp>
        <p:nvSpPr>
          <p:cNvPr id="22" name="Rectángulo 21">
            <a:extLst>
              <a:ext uri="{FF2B5EF4-FFF2-40B4-BE49-F238E27FC236}">
                <a16:creationId xmlns:a16="http://schemas.microsoft.com/office/drawing/2014/main" id="{393B060C-23F2-32DD-DA6B-76B207A57635}"/>
              </a:ext>
            </a:extLst>
          </p:cNvPr>
          <p:cNvSpPr/>
          <p:nvPr userDrawn="1"/>
        </p:nvSpPr>
        <p:spPr>
          <a:xfrm>
            <a:off x="1660189" y="6157609"/>
            <a:ext cx="5441004" cy="18558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23" name="Rectángulo 22">
            <a:extLst>
              <a:ext uri="{FF2B5EF4-FFF2-40B4-BE49-F238E27FC236}">
                <a16:creationId xmlns:a16="http://schemas.microsoft.com/office/drawing/2014/main" id="{62F42BD7-D5B0-0934-188C-914F0EBD116C}"/>
              </a:ext>
            </a:extLst>
          </p:cNvPr>
          <p:cNvSpPr/>
          <p:nvPr userDrawn="1"/>
        </p:nvSpPr>
        <p:spPr>
          <a:xfrm>
            <a:off x="-1" y="5922499"/>
            <a:ext cx="7276289" cy="18558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24" name="Rectángulo 23">
            <a:extLst>
              <a:ext uri="{FF2B5EF4-FFF2-40B4-BE49-F238E27FC236}">
                <a16:creationId xmlns:a16="http://schemas.microsoft.com/office/drawing/2014/main" id="{3E320489-A902-6C2C-8FB9-5AC5A18E2A45}"/>
              </a:ext>
            </a:extLst>
          </p:cNvPr>
          <p:cNvSpPr/>
          <p:nvPr userDrawn="1"/>
        </p:nvSpPr>
        <p:spPr>
          <a:xfrm rot="2308020">
            <a:off x="7159029" y="6061594"/>
            <a:ext cx="491277" cy="15539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25" name="Rectángulo 24">
            <a:extLst>
              <a:ext uri="{FF2B5EF4-FFF2-40B4-BE49-F238E27FC236}">
                <a16:creationId xmlns:a16="http://schemas.microsoft.com/office/drawing/2014/main" id="{E68EB424-45DD-94F8-06AE-2D9B78E018D9}"/>
              </a:ext>
            </a:extLst>
          </p:cNvPr>
          <p:cNvSpPr/>
          <p:nvPr userDrawn="1"/>
        </p:nvSpPr>
        <p:spPr>
          <a:xfrm rot="7494478">
            <a:off x="7186128" y="6312224"/>
            <a:ext cx="491277" cy="14869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26" name="CuadroTexto 25">
            <a:extLst>
              <a:ext uri="{FF2B5EF4-FFF2-40B4-BE49-F238E27FC236}">
                <a16:creationId xmlns:a16="http://schemas.microsoft.com/office/drawing/2014/main" id="{468F091F-189D-616E-62E5-0366B5DEE910}"/>
              </a:ext>
            </a:extLst>
          </p:cNvPr>
          <p:cNvSpPr txBox="1"/>
          <p:nvPr userDrawn="1"/>
        </p:nvSpPr>
        <p:spPr>
          <a:xfrm>
            <a:off x="388520" y="6250403"/>
            <a:ext cx="1029449" cy="523220"/>
          </a:xfrm>
          <a:prstGeom prst="rect">
            <a:avLst/>
          </a:prstGeom>
          <a:noFill/>
        </p:spPr>
        <p:txBody>
          <a:bodyPr wrap="none" rtlCol="0">
            <a:spAutoFit/>
          </a:bodyPr>
          <a:lstStyle/>
          <a:p>
            <a:r>
              <a:rPr lang="es-BO"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2023</a:t>
            </a:r>
          </a:p>
        </p:txBody>
      </p:sp>
      <p:pic>
        <p:nvPicPr>
          <p:cNvPr id="27" name="Imagen 26">
            <a:extLst>
              <a:ext uri="{FF2B5EF4-FFF2-40B4-BE49-F238E27FC236}">
                <a16:creationId xmlns:a16="http://schemas.microsoft.com/office/drawing/2014/main" id="{7ECC3EF2-B6AF-B1CE-D8A0-2B67036B8279}"/>
              </a:ext>
            </a:extLst>
          </p:cNvPr>
          <p:cNvPicPr>
            <a:picLocks noChangeAspect="1"/>
          </p:cNvPicPr>
          <p:nvPr userDrawn="1"/>
        </p:nvPicPr>
        <p:blipFill rotWithShape="1">
          <a:blip r:embed="rId18">
            <a:clrChange>
              <a:clrFrom>
                <a:srgbClr val="FBFBFB"/>
              </a:clrFrom>
              <a:clrTo>
                <a:srgbClr val="FBFBFB">
                  <a:alpha val="0"/>
                </a:srgbClr>
              </a:clrTo>
            </a:clrChange>
          </a:blip>
          <a:srcRect l="10306" t="21556" r="9283" b="53900"/>
          <a:stretch/>
        </p:blipFill>
        <p:spPr>
          <a:xfrm>
            <a:off x="6022937" y="6440428"/>
            <a:ext cx="957962" cy="292393"/>
          </a:xfrm>
          <a:prstGeom prst="roundRect">
            <a:avLst/>
          </a:prstGeom>
        </p:spPr>
      </p:pic>
      <p:sp>
        <p:nvSpPr>
          <p:cNvPr id="18" name="CuadroTexto 17">
            <a:extLst>
              <a:ext uri="{FF2B5EF4-FFF2-40B4-BE49-F238E27FC236}">
                <a16:creationId xmlns:a16="http://schemas.microsoft.com/office/drawing/2014/main" id="{5EDB4833-B471-B520-79D2-997F4E1E4D78}"/>
              </a:ext>
            </a:extLst>
          </p:cNvPr>
          <p:cNvSpPr txBox="1"/>
          <p:nvPr userDrawn="1"/>
        </p:nvSpPr>
        <p:spPr>
          <a:xfrm>
            <a:off x="1706769" y="175393"/>
            <a:ext cx="1536097" cy="1240403"/>
          </a:xfrm>
          <a:prstGeom prst="rect">
            <a:avLst/>
          </a:prstGeom>
          <a:noFill/>
        </p:spPr>
        <p:txBody>
          <a:bodyPr wrap="none" rtlCol="0">
            <a:prstTxWarp prst="textPlain">
              <a:avLst/>
            </a:prstTxWarp>
            <a:spAutoFit/>
          </a:bodyPr>
          <a:lstStyle/>
          <a:p>
            <a:pPr algn="r"/>
            <a:r>
              <a:rPr lang="es-BO" sz="4000" b="1" dirty="0">
                <a:ln w="12700">
                  <a:solidFill>
                    <a:schemeClr val="accent1">
                      <a:lumMod val="75000"/>
                    </a:schemeClr>
                  </a:solidFill>
                </a:ln>
                <a:solidFill>
                  <a:schemeClr val="accent1">
                    <a:lumMod val="75000"/>
                  </a:schemeClr>
                </a:solidFill>
                <a:latin typeface="Arial Black" panose="020B0A04020102020204" pitchFamily="34" charset="0"/>
              </a:rPr>
              <a:t>CM</a:t>
            </a:r>
            <a:r>
              <a:rPr lang="es-BO" sz="4000" b="1" dirty="0">
                <a:ln w="12700">
                  <a:solidFill>
                    <a:schemeClr val="accent1">
                      <a:lumMod val="60000"/>
                      <a:lumOff val="40000"/>
                    </a:schemeClr>
                  </a:solidFill>
                </a:ln>
                <a:solidFill>
                  <a:schemeClr val="accent1">
                    <a:lumMod val="60000"/>
                    <a:lumOff val="40000"/>
                  </a:schemeClr>
                </a:solidFill>
                <a:latin typeface="Arial Black" panose="020B0A04020102020204" pitchFamily="34" charset="0"/>
              </a:rPr>
              <a:t>VT</a:t>
            </a:r>
            <a:endParaRPr lang="es-BO" sz="4000" b="1" dirty="0">
              <a:ln w="12700">
                <a:solidFill>
                  <a:srgbClr val="92D050"/>
                </a:solidFill>
              </a:ln>
              <a:solidFill>
                <a:srgbClr val="92D050"/>
              </a:solidFill>
              <a:latin typeface="Arial Black" panose="020B0A04020102020204" pitchFamily="34" charset="0"/>
            </a:endParaRPr>
          </a:p>
        </p:txBody>
      </p:sp>
    </p:spTree>
    <p:extLst>
      <p:ext uri="{BB962C8B-B14F-4D97-AF65-F5344CB8AC3E}">
        <p14:creationId xmlns:p14="http://schemas.microsoft.com/office/powerpoint/2010/main" val="41143219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B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microsoft.com/office/2007/relationships/hdphoto" Target="../media/hdphoto5.wdp"/><Relationship Id="rId3" Type="http://schemas.openxmlformats.org/officeDocument/2006/relationships/image" Target="../media/image8.png"/><Relationship Id="rId7" Type="http://schemas.microsoft.com/office/2007/relationships/hdphoto" Target="../media/hdphoto2.wdp"/><Relationship Id="rId12"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11" Type="http://schemas.microsoft.com/office/2007/relationships/hdphoto" Target="../media/hdphoto4.wdp"/><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image" Target="../media/image9.png"/><Relationship Id="rId9"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7.wdp"/><Relationship Id="rId7" Type="http://schemas.microsoft.com/office/2007/relationships/hdphoto" Target="../media/hdphoto9.wdp"/><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3.png"/><Relationship Id="rId5" Type="http://schemas.microsoft.com/office/2007/relationships/hdphoto" Target="../media/hdphoto8.wdp"/><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13" Type="http://schemas.microsoft.com/office/2007/relationships/hdphoto" Target="../media/hdphoto15.wdp"/><Relationship Id="rId3" Type="http://schemas.microsoft.com/office/2007/relationships/hdphoto" Target="../media/hdphoto10.wdp"/><Relationship Id="rId7" Type="http://schemas.microsoft.com/office/2007/relationships/hdphoto" Target="../media/hdphoto12.wdp"/><Relationship Id="rId12"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6.png"/><Relationship Id="rId11" Type="http://schemas.microsoft.com/office/2007/relationships/hdphoto" Target="../media/hdphoto14.wdp"/><Relationship Id="rId5" Type="http://schemas.microsoft.com/office/2007/relationships/hdphoto" Target="../media/hdphoto11.wdp"/><Relationship Id="rId10" Type="http://schemas.openxmlformats.org/officeDocument/2006/relationships/image" Target="../media/image28.png"/><Relationship Id="rId4" Type="http://schemas.openxmlformats.org/officeDocument/2006/relationships/image" Target="../media/image25.png"/><Relationship Id="rId9" Type="http://schemas.microsoft.com/office/2007/relationships/hdphoto" Target="../media/hdphoto13.wdp"/></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Conector recto 37">
            <a:extLst>
              <a:ext uri="{FF2B5EF4-FFF2-40B4-BE49-F238E27FC236}">
                <a16:creationId xmlns:a16="http://schemas.microsoft.com/office/drawing/2014/main" id="{3B1C381C-E476-9C85-79C6-6C9F7D1F595D}"/>
              </a:ext>
            </a:extLst>
          </p:cNvPr>
          <p:cNvCxnSpPr>
            <a:cxnSpLocks/>
          </p:cNvCxnSpPr>
          <p:nvPr/>
        </p:nvCxnSpPr>
        <p:spPr>
          <a:xfrm rot="16200000">
            <a:off x="9266089" y="2703495"/>
            <a:ext cx="5440218" cy="0"/>
          </a:xfrm>
          <a:prstGeom prst="line">
            <a:avLst/>
          </a:prstGeom>
          <a:ln w="28575">
            <a:gradFill flip="none" rotWithShape="1">
              <a:gsLst>
                <a:gs pos="10000">
                  <a:schemeClr val="accent1">
                    <a:lumMod val="5000"/>
                    <a:lumOff val="95000"/>
                    <a:alpha val="0"/>
                  </a:schemeClr>
                </a:gs>
                <a:gs pos="39000">
                  <a:schemeClr val="bg1"/>
                </a:gs>
                <a:gs pos="61000">
                  <a:schemeClr val="bg1"/>
                </a:gs>
                <a:gs pos="82000">
                  <a:schemeClr val="bg1">
                    <a:lumMod val="0"/>
                    <a:lumOff val="10000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48" name="Conector recto 47">
            <a:extLst>
              <a:ext uri="{FF2B5EF4-FFF2-40B4-BE49-F238E27FC236}">
                <a16:creationId xmlns:a16="http://schemas.microsoft.com/office/drawing/2014/main" id="{C2C858D1-E249-F9B6-E29A-C38686F26619}"/>
              </a:ext>
            </a:extLst>
          </p:cNvPr>
          <p:cNvCxnSpPr>
            <a:cxnSpLocks/>
          </p:cNvCxnSpPr>
          <p:nvPr/>
        </p:nvCxnSpPr>
        <p:spPr>
          <a:xfrm flipV="1">
            <a:off x="11769144" y="854582"/>
            <a:ext cx="0" cy="4447091"/>
          </a:xfrm>
          <a:prstGeom prst="line">
            <a:avLst/>
          </a:prstGeom>
          <a:ln w="28575">
            <a:gradFill flip="none" rotWithShape="1">
              <a:gsLst>
                <a:gs pos="19000">
                  <a:schemeClr val="accent1">
                    <a:lumMod val="5000"/>
                    <a:lumOff val="95000"/>
                    <a:alpha val="0"/>
                  </a:schemeClr>
                </a:gs>
                <a:gs pos="64000">
                  <a:schemeClr val="bg1"/>
                </a:gs>
                <a:gs pos="88000">
                  <a:schemeClr val="bg1"/>
                </a:gs>
                <a:gs pos="98000">
                  <a:schemeClr val="bg1">
                    <a:lumMod val="0"/>
                    <a:lumOff val="10000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31" name="4 Imagen">
            <a:extLst>
              <a:ext uri="{FF2B5EF4-FFF2-40B4-BE49-F238E27FC236}">
                <a16:creationId xmlns:a16="http://schemas.microsoft.com/office/drawing/2014/main" id="{E208F2AC-1772-6680-B044-CED3C52D05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746553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712FD55E-B4A8-65CF-FA9B-AF6F63BFB64F}"/>
              </a:ext>
            </a:extLst>
          </p:cNvPr>
          <p:cNvSpPr txBox="1"/>
          <p:nvPr/>
        </p:nvSpPr>
        <p:spPr>
          <a:xfrm>
            <a:off x="1871335" y="2328297"/>
            <a:ext cx="417101" cy="2862322"/>
          </a:xfrm>
          <a:prstGeom prst="rect">
            <a:avLst/>
          </a:prstGeom>
          <a:noFill/>
        </p:spPr>
        <p:txBody>
          <a:bodyPr wrap="none" rtlCol="0">
            <a:spAutoFit/>
          </a:bodyPr>
          <a:lstStyle/>
          <a:p>
            <a:pPr algn="ctr"/>
            <a:r>
              <a:rPr lang="es-BO" dirty="0">
                <a:solidFill>
                  <a:schemeClr val="accent1">
                    <a:lumMod val="50000"/>
                  </a:schemeClr>
                </a:solidFill>
                <a:latin typeface="Amasis MT Pro Black" panose="02040A04050005020304" pitchFamily="18" charset="0"/>
              </a:rPr>
              <a:t>C</a:t>
            </a:r>
          </a:p>
          <a:p>
            <a:pPr algn="ctr"/>
            <a:r>
              <a:rPr lang="es-BO" dirty="0">
                <a:solidFill>
                  <a:schemeClr val="accent1">
                    <a:lumMod val="50000"/>
                  </a:schemeClr>
                </a:solidFill>
                <a:latin typeface="Amasis MT Pro Black" panose="02040A04050005020304" pitchFamily="18" charset="0"/>
              </a:rPr>
              <a:t>O</a:t>
            </a:r>
          </a:p>
          <a:p>
            <a:pPr algn="ctr"/>
            <a:r>
              <a:rPr lang="es-BO" dirty="0">
                <a:solidFill>
                  <a:schemeClr val="accent1">
                    <a:lumMod val="50000"/>
                  </a:schemeClr>
                </a:solidFill>
                <a:latin typeface="Amasis MT Pro Black" panose="02040A04050005020304" pitchFamily="18" charset="0"/>
              </a:rPr>
              <a:t>M</a:t>
            </a:r>
          </a:p>
          <a:p>
            <a:pPr algn="ctr"/>
            <a:r>
              <a:rPr lang="es-BO" dirty="0">
                <a:solidFill>
                  <a:schemeClr val="accent1">
                    <a:lumMod val="50000"/>
                  </a:schemeClr>
                </a:solidFill>
                <a:latin typeface="Amasis MT Pro Black" panose="02040A04050005020304" pitchFamily="18" charset="0"/>
              </a:rPr>
              <a:t>I</a:t>
            </a:r>
          </a:p>
          <a:p>
            <a:pPr algn="ctr"/>
            <a:r>
              <a:rPr lang="es-BO" dirty="0">
                <a:solidFill>
                  <a:schemeClr val="accent1">
                    <a:lumMod val="50000"/>
                  </a:schemeClr>
                </a:solidFill>
                <a:latin typeface="Amasis MT Pro Black" panose="02040A04050005020304" pitchFamily="18" charset="0"/>
              </a:rPr>
              <a:t>S</a:t>
            </a:r>
          </a:p>
          <a:p>
            <a:pPr algn="ctr"/>
            <a:r>
              <a:rPr lang="es-BO" dirty="0">
                <a:solidFill>
                  <a:schemeClr val="accent1">
                    <a:lumMod val="50000"/>
                  </a:schemeClr>
                </a:solidFill>
                <a:latin typeface="Amasis MT Pro Black" panose="02040A04050005020304" pitchFamily="18" charset="0"/>
              </a:rPr>
              <a:t>I</a:t>
            </a:r>
          </a:p>
          <a:p>
            <a:pPr algn="ctr"/>
            <a:r>
              <a:rPr lang="es-BO" dirty="0">
                <a:solidFill>
                  <a:schemeClr val="accent1">
                    <a:lumMod val="50000"/>
                  </a:schemeClr>
                </a:solidFill>
                <a:latin typeface="Amasis MT Pro Black" panose="02040A04050005020304" pitchFamily="18" charset="0"/>
              </a:rPr>
              <a:t>O</a:t>
            </a:r>
          </a:p>
          <a:p>
            <a:pPr algn="ctr"/>
            <a:r>
              <a:rPr lang="es-BO" dirty="0">
                <a:solidFill>
                  <a:schemeClr val="accent1">
                    <a:lumMod val="50000"/>
                  </a:schemeClr>
                </a:solidFill>
                <a:latin typeface="Amasis MT Pro Black" panose="02040A04050005020304" pitchFamily="18" charset="0"/>
              </a:rPr>
              <a:t>N</a:t>
            </a:r>
          </a:p>
          <a:p>
            <a:pPr algn="ctr"/>
            <a:r>
              <a:rPr lang="es-BO" dirty="0">
                <a:solidFill>
                  <a:schemeClr val="accent1">
                    <a:lumMod val="50000"/>
                  </a:schemeClr>
                </a:solidFill>
                <a:latin typeface="Amasis MT Pro Black" panose="02040A04050005020304" pitchFamily="18" charset="0"/>
              </a:rPr>
              <a:t>E</a:t>
            </a:r>
          </a:p>
          <a:p>
            <a:pPr algn="ctr"/>
            <a:r>
              <a:rPr lang="es-BO" dirty="0">
                <a:solidFill>
                  <a:schemeClr val="accent1">
                    <a:lumMod val="50000"/>
                  </a:schemeClr>
                </a:solidFill>
                <a:latin typeface="Amasis MT Pro Black" panose="02040A04050005020304" pitchFamily="18" charset="0"/>
              </a:rPr>
              <a:t>S</a:t>
            </a:r>
          </a:p>
        </p:txBody>
      </p:sp>
      <p:sp>
        <p:nvSpPr>
          <p:cNvPr id="5" name="CuadroTexto 4">
            <a:extLst>
              <a:ext uri="{FF2B5EF4-FFF2-40B4-BE49-F238E27FC236}">
                <a16:creationId xmlns:a16="http://schemas.microsoft.com/office/drawing/2014/main" id="{441B71D7-6546-1C1B-4425-0297DC4D6C83}"/>
              </a:ext>
            </a:extLst>
          </p:cNvPr>
          <p:cNvSpPr txBox="1"/>
          <p:nvPr/>
        </p:nvSpPr>
        <p:spPr>
          <a:xfrm>
            <a:off x="2288436" y="2328297"/>
            <a:ext cx="352981" cy="2862322"/>
          </a:xfrm>
          <a:prstGeom prst="rect">
            <a:avLst/>
          </a:prstGeom>
          <a:noFill/>
        </p:spPr>
        <p:txBody>
          <a:bodyPr wrap="none" rtlCol="0">
            <a:spAutoFit/>
          </a:bodyPr>
          <a:lstStyle/>
          <a:p>
            <a:pPr algn="ctr"/>
            <a:r>
              <a:rPr lang="es-BO" dirty="0">
                <a:solidFill>
                  <a:schemeClr val="accent1">
                    <a:lumMod val="50000"/>
                  </a:schemeClr>
                </a:solidFill>
                <a:latin typeface="Amasis MT Pro Black" panose="02040A04050005020304" pitchFamily="18" charset="0"/>
              </a:rPr>
              <a:t>E</a:t>
            </a:r>
          </a:p>
          <a:p>
            <a:pPr algn="ctr"/>
            <a:r>
              <a:rPr lang="es-BO" dirty="0">
                <a:solidFill>
                  <a:schemeClr val="accent1">
                    <a:lumMod val="50000"/>
                  </a:schemeClr>
                </a:solidFill>
                <a:latin typeface="Amasis MT Pro Black" panose="02040A04050005020304" pitchFamily="18" charset="0"/>
              </a:rPr>
              <a:t>S</a:t>
            </a:r>
          </a:p>
          <a:p>
            <a:pPr algn="ctr"/>
            <a:r>
              <a:rPr lang="es-BO" dirty="0">
                <a:solidFill>
                  <a:schemeClr val="accent1">
                    <a:lumMod val="50000"/>
                  </a:schemeClr>
                </a:solidFill>
                <a:latin typeface="Amasis MT Pro Black" panose="02040A04050005020304" pitchFamily="18" charset="0"/>
              </a:rPr>
              <a:t>P</a:t>
            </a:r>
          </a:p>
          <a:p>
            <a:pPr algn="ctr"/>
            <a:r>
              <a:rPr lang="es-BO" dirty="0">
                <a:solidFill>
                  <a:schemeClr val="accent1">
                    <a:lumMod val="50000"/>
                  </a:schemeClr>
                </a:solidFill>
                <a:latin typeface="Amasis MT Pro Black" panose="02040A04050005020304" pitchFamily="18" charset="0"/>
              </a:rPr>
              <a:t>E</a:t>
            </a:r>
          </a:p>
          <a:p>
            <a:pPr algn="ctr"/>
            <a:r>
              <a:rPr lang="es-BO" dirty="0">
                <a:solidFill>
                  <a:schemeClr val="accent1">
                    <a:lumMod val="50000"/>
                  </a:schemeClr>
                </a:solidFill>
                <a:latin typeface="Amasis MT Pro Black" panose="02040A04050005020304" pitchFamily="18" charset="0"/>
              </a:rPr>
              <a:t>C</a:t>
            </a:r>
          </a:p>
          <a:p>
            <a:pPr algn="ctr"/>
            <a:r>
              <a:rPr lang="es-BO" dirty="0">
                <a:solidFill>
                  <a:schemeClr val="accent1">
                    <a:lumMod val="50000"/>
                  </a:schemeClr>
                </a:solidFill>
                <a:latin typeface="Amasis MT Pro Black" panose="02040A04050005020304" pitchFamily="18" charset="0"/>
              </a:rPr>
              <a:t>I</a:t>
            </a:r>
          </a:p>
          <a:p>
            <a:pPr algn="ctr"/>
            <a:r>
              <a:rPr lang="es-BO" dirty="0">
                <a:solidFill>
                  <a:schemeClr val="accent1">
                    <a:lumMod val="50000"/>
                  </a:schemeClr>
                </a:solidFill>
                <a:latin typeface="Amasis MT Pro Black" panose="02040A04050005020304" pitchFamily="18" charset="0"/>
              </a:rPr>
              <a:t>A</a:t>
            </a:r>
          </a:p>
          <a:p>
            <a:pPr algn="ctr"/>
            <a:r>
              <a:rPr lang="es-BO" dirty="0">
                <a:solidFill>
                  <a:schemeClr val="accent1">
                    <a:lumMod val="50000"/>
                  </a:schemeClr>
                </a:solidFill>
                <a:latin typeface="Amasis MT Pro Black" panose="02040A04050005020304" pitchFamily="18" charset="0"/>
              </a:rPr>
              <a:t>L</a:t>
            </a:r>
          </a:p>
          <a:p>
            <a:pPr algn="ctr"/>
            <a:r>
              <a:rPr lang="es-BO" dirty="0">
                <a:solidFill>
                  <a:schemeClr val="accent1">
                    <a:lumMod val="50000"/>
                  </a:schemeClr>
                </a:solidFill>
                <a:latin typeface="Amasis MT Pro Black" panose="02040A04050005020304" pitchFamily="18" charset="0"/>
              </a:rPr>
              <a:t>E</a:t>
            </a:r>
          </a:p>
          <a:p>
            <a:pPr algn="ctr"/>
            <a:r>
              <a:rPr lang="es-BO" dirty="0">
                <a:solidFill>
                  <a:schemeClr val="accent1">
                    <a:lumMod val="50000"/>
                  </a:schemeClr>
                </a:solidFill>
                <a:latin typeface="Amasis MT Pro Black" panose="02040A04050005020304" pitchFamily="18" charset="0"/>
              </a:rPr>
              <a:t>S</a:t>
            </a:r>
          </a:p>
        </p:txBody>
      </p:sp>
      <p:pic>
        <p:nvPicPr>
          <p:cNvPr id="6" name="Imagen 5">
            <a:extLst>
              <a:ext uri="{FF2B5EF4-FFF2-40B4-BE49-F238E27FC236}">
                <a16:creationId xmlns:a16="http://schemas.microsoft.com/office/drawing/2014/main" id="{0926C3DC-96F7-4B66-2606-1CE33B64CEAE}"/>
              </a:ext>
            </a:extLst>
          </p:cNvPr>
          <p:cNvPicPr>
            <a:picLocks noChangeAspect="1"/>
          </p:cNvPicPr>
          <p:nvPr/>
        </p:nvPicPr>
        <p:blipFill>
          <a:blip r:embed="rId2"/>
          <a:stretch>
            <a:fillRect/>
          </a:stretch>
        </p:blipFill>
        <p:spPr>
          <a:xfrm flipH="1">
            <a:off x="90663" y="2764847"/>
            <a:ext cx="1780671" cy="1989221"/>
          </a:xfrm>
          <a:prstGeom prst="ellipse">
            <a:avLst/>
          </a:prstGeom>
        </p:spPr>
      </p:pic>
      <p:grpSp>
        <p:nvGrpSpPr>
          <p:cNvPr id="7" name="Grupo 6">
            <a:extLst>
              <a:ext uri="{FF2B5EF4-FFF2-40B4-BE49-F238E27FC236}">
                <a16:creationId xmlns:a16="http://schemas.microsoft.com/office/drawing/2014/main" id="{8730F60C-5EC5-19AA-8F2A-669727B5EBD0}"/>
              </a:ext>
            </a:extLst>
          </p:cNvPr>
          <p:cNvGrpSpPr/>
          <p:nvPr/>
        </p:nvGrpSpPr>
        <p:grpSpPr>
          <a:xfrm>
            <a:off x="3179555" y="2296789"/>
            <a:ext cx="6761267" cy="944712"/>
            <a:chOff x="1968695" y="2348879"/>
            <a:chExt cx="4615018" cy="944712"/>
          </a:xfrm>
        </p:grpSpPr>
        <p:grpSp>
          <p:nvGrpSpPr>
            <p:cNvPr id="8" name="5 Grupo">
              <a:extLst>
                <a:ext uri="{FF2B5EF4-FFF2-40B4-BE49-F238E27FC236}">
                  <a16:creationId xmlns:a16="http://schemas.microsoft.com/office/drawing/2014/main" id="{95B98BD6-D1CC-66C7-AD65-D53D10B031C2}"/>
                </a:ext>
              </a:extLst>
            </p:cNvPr>
            <p:cNvGrpSpPr/>
            <p:nvPr/>
          </p:nvGrpSpPr>
          <p:grpSpPr>
            <a:xfrm>
              <a:off x="1968695" y="2348879"/>
              <a:ext cx="4536500" cy="889329"/>
              <a:chOff x="4130460" y="2189403"/>
              <a:chExt cx="15919211" cy="1080234"/>
            </a:xfrm>
          </p:grpSpPr>
          <p:sp>
            <p:nvSpPr>
              <p:cNvPr id="10" name="6 Rectángulo">
                <a:extLst>
                  <a:ext uri="{FF2B5EF4-FFF2-40B4-BE49-F238E27FC236}">
                    <a16:creationId xmlns:a16="http://schemas.microsoft.com/office/drawing/2014/main" id="{2BC19AE3-F658-AFD7-4F66-FEF0611A813C}"/>
                  </a:ext>
                </a:extLst>
              </p:cNvPr>
              <p:cNvSpPr/>
              <p:nvPr/>
            </p:nvSpPr>
            <p:spPr>
              <a:xfrm>
                <a:off x="4658670" y="2343729"/>
                <a:ext cx="15391001" cy="925908"/>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a:p>
            </p:txBody>
          </p:sp>
          <p:sp>
            <p:nvSpPr>
              <p:cNvPr id="11" name="7 Rectángulo redondeado">
                <a:extLst>
                  <a:ext uri="{FF2B5EF4-FFF2-40B4-BE49-F238E27FC236}">
                    <a16:creationId xmlns:a16="http://schemas.microsoft.com/office/drawing/2014/main" id="{11B41E81-59B2-8BD1-BD9D-CBE2BB9F680E}"/>
                  </a:ext>
                </a:extLst>
              </p:cNvPr>
              <p:cNvSpPr/>
              <p:nvPr/>
            </p:nvSpPr>
            <p:spPr>
              <a:xfrm>
                <a:off x="4130460" y="2189403"/>
                <a:ext cx="7327897" cy="432048"/>
              </a:xfrm>
              <a:prstGeom prst="round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ln>
                      <a:solidFill>
                        <a:schemeClr val="accent1">
                          <a:lumMod val="50000"/>
                        </a:schemeClr>
                      </a:solidFill>
                    </a:ln>
                    <a:solidFill>
                      <a:schemeClr val="accent1">
                        <a:lumMod val="50000"/>
                      </a:schemeClr>
                    </a:solidFill>
                  </a:rPr>
                  <a:t>COMISIÓN ESPECIAL</a:t>
                </a:r>
              </a:p>
            </p:txBody>
          </p:sp>
        </p:grpSp>
        <p:sp>
          <p:nvSpPr>
            <p:cNvPr id="9" name="8 Rectángulo">
              <a:extLst>
                <a:ext uri="{FF2B5EF4-FFF2-40B4-BE49-F238E27FC236}">
                  <a16:creationId xmlns:a16="http://schemas.microsoft.com/office/drawing/2014/main" id="{0A1FA70B-695F-C2DE-9C92-1EE1C2349C61}"/>
                </a:ext>
              </a:extLst>
            </p:cNvPr>
            <p:cNvSpPr/>
            <p:nvPr/>
          </p:nvSpPr>
          <p:spPr>
            <a:xfrm>
              <a:off x="2119217" y="2649190"/>
              <a:ext cx="4464496" cy="6444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b="1" dirty="0">
                  <a:solidFill>
                    <a:srgbClr val="0070C0"/>
                  </a:solidFill>
                  <a:latin typeface="Amasis MT Pro Medium" panose="02040604050005020304" pitchFamily="18" charset="0"/>
                </a:rPr>
                <a:t>Autonomías, OTBs coordinación con Organizaciones Sociales</a:t>
              </a:r>
            </a:p>
          </p:txBody>
        </p:sp>
      </p:grpSp>
      <p:grpSp>
        <p:nvGrpSpPr>
          <p:cNvPr id="12" name="Grupo 11">
            <a:extLst>
              <a:ext uri="{FF2B5EF4-FFF2-40B4-BE49-F238E27FC236}">
                <a16:creationId xmlns:a16="http://schemas.microsoft.com/office/drawing/2014/main" id="{DA2FF70E-4C92-B2C9-E3B5-B987BD47E32D}"/>
              </a:ext>
            </a:extLst>
          </p:cNvPr>
          <p:cNvGrpSpPr/>
          <p:nvPr/>
        </p:nvGrpSpPr>
        <p:grpSpPr>
          <a:xfrm>
            <a:off x="3179555" y="3291213"/>
            <a:ext cx="6761260" cy="927004"/>
            <a:chOff x="1968695" y="2348880"/>
            <a:chExt cx="4615018" cy="927004"/>
          </a:xfrm>
        </p:grpSpPr>
        <p:grpSp>
          <p:nvGrpSpPr>
            <p:cNvPr id="13" name="5 Grupo">
              <a:extLst>
                <a:ext uri="{FF2B5EF4-FFF2-40B4-BE49-F238E27FC236}">
                  <a16:creationId xmlns:a16="http://schemas.microsoft.com/office/drawing/2014/main" id="{A245EC63-DD86-E545-DDD1-1FA15383DADF}"/>
                </a:ext>
              </a:extLst>
            </p:cNvPr>
            <p:cNvGrpSpPr/>
            <p:nvPr/>
          </p:nvGrpSpPr>
          <p:grpSpPr>
            <a:xfrm>
              <a:off x="1968695" y="2348880"/>
              <a:ext cx="4536505" cy="850408"/>
              <a:chOff x="4130460" y="2189403"/>
              <a:chExt cx="15919228" cy="1032958"/>
            </a:xfrm>
          </p:grpSpPr>
          <p:sp>
            <p:nvSpPr>
              <p:cNvPr id="15" name="6 Rectángulo">
                <a:extLst>
                  <a:ext uri="{FF2B5EF4-FFF2-40B4-BE49-F238E27FC236}">
                    <a16:creationId xmlns:a16="http://schemas.microsoft.com/office/drawing/2014/main" id="{6094F078-0F99-9ED1-8939-02B3BF81A68B}"/>
                  </a:ext>
                </a:extLst>
              </p:cNvPr>
              <p:cNvSpPr/>
              <p:nvPr/>
            </p:nvSpPr>
            <p:spPr>
              <a:xfrm>
                <a:off x="4658687" y="2364333"/>
                <a:ext cx="15391001" cy="858028"/>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a:p>
            </p:txBody>
          </p:sp>
          <p:sp>
            <p:nvSpPr>
              <p:cNvPr id="16" name="7 Rectángulo redondeado">
                <a:extLst>
                  <a:ext uri="{FF2B5EF4-FFF2-40B4-BE49-F238E27FC236}">
                    <a16:creationId xmlns:a16="http://schemas.microsoft.com/office/drawing/2014/main" id="{2B55496B-43EA-280A-755C-85FCA704FF80}"/>
                  </a:ext>
                </a:extLst>
              </p:cNvPr>
              <p:cNvSpPr/>
              <p:nvPr/>
            </p:nvSpPr>
            <p:spPr>
              <a:xfrm>
                <a:off x="4130460" y="2189403"/>
                <a:ext cx="7327897" cy="432048"/>
              </a:xfrm>
              <a:prstGeom prst="roundRect">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ln>
                      <a:solidFill>
                        <a:schemeClr val="accent1">
                          <a:lumMod val="50000"/>
                        </a:schemeClr>
                      </a:solidFill>
                    </a:ln>
                    <a:solidFill>
                      <a:schemeClr val="accent1">
                        <a:lumMod val="50000"/>
                      </a:schemeClr>
                    </a:solidFill>
                  </a:rPr>
                  <a:t>COMISIÓN ESPECIAL</a:t>
                </a:r>
              </a:p>
            </p:txBody>
          </p:sp>
        </p:grpSp>
        <p:sp>
          <p:nvSpPr>
            <p:cNvPr id="14" name="8 Rectángulo">
              <a:extLst>
                <a:ext uri="{FF2B5EF4-FFF2-40B4-BE49-F238E27FC236}">
                  <a16:creationId xmlns:a16="http://schemas.microsoft.com/office/drawing/2014/main" id="{5CAE9AE8-4953-A5A1-4B42-CE917AE7A6DD}"/>
                </a:ext>
              </a:extLst>
            </p:cNvPr>
            <p:cNvSpPr/>
            <p:nvPr/>
          </p:nvSpPr>
          <p:spPr>
            <a:xfrm>
              <a:off x="2119217" y="2631483"/>
              <a:ext cx="4464496" cy="6444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b="1" dirty="0">
                  <a:solidFill>
                    <a:srgbClr val="0070C0"/>
                  </a:solidFill>
                  <a:latin typeface="Amasis MT Pro Medium" panose="02040604050005020304" pitchFamily="18" charset="0"/>
                </a:rPr>
                <a:t>Límites, Historia y Documentación</a:t>
              </a:r>
            </a:p>
          </p:txBody>
        </p:sp>
      </p:grpSp>
      <p:grpSp>
        <p:nvGrpSpPr>
          <p:cNvPr id="17" name="Grupo 16">
            <a:extLst>
              <a:ext uri="{FF2B5EF4-FFF2-40B4-BE49-F238E27FC236}">
                <a16:creationId xmlns:a16="http://schemas.microsoft.com/office/drawing/2014/main" id="{1F5612DD-E923-F16E-6462-4A0F74C132AC}"/>
              </a:ext>
            </a:extLst>
          </p:cNvPr>
          <p:cNvGrpSpPr/>
          <p:nvPr/>
        </p:nvGrpSpPr>
        <p:grpSpPr>
          <a:xfrm>
            <a:off x="3179550" y="4246716"/>
            <a:ext cx="6761265" cy="925252"/>
            <a:chOff x="1968695" y="2348880"/>
            <a:chExt cx="4615023" cy="925252"/>
          </a:xfrm>
        </p:grpSpPr>
        <p:grpSp>
          <p:nvGrpSpPr>
            <p:cNvPr id="18" name="5 Grupo">
              <a:extLst>
                <a:ext uri="{FF2B5EF4-FFF2-40B4-BE49-F238E27FC236}">
                  <a16:creationId xmlns:a16="http://schemas.microsoft.com/office/drawing/2014/main" id="{F5B81C9E-FB4B-F652-A34A-F8B53D1AE5D1}"/>
                </a:ext>
              </a:extLst>
            </p:cNvPr>
            <p:cNvGrpSpPr/>
            <p:nvPr/>
          </p:nvGrpSpPr>
          <p:grpSpPr>
            <a:xfrm>
              <a:off x="1968695" y="2348880"/>
              <a:ext cx="4536505" cy="850408"/>
              <a:chOff x="4130460" y="2189403"/>
              <a:chExt cx="15919228" cy="1032958"/>
            </a:xfrm>
          </p:grpSpPr>
          <p:sp>
            <p:nvSpPr>
              <p:cNvPr id="20" name="6 Rectángulo">
                <a:extLst>
                  <a:ext uri="{FF2B5EF4-FFF2-40B4-BE49-F238E27FC236}">
                    <a16:creationId xmlns:a16="http://schemas.microsoft.com/office/drawing/2014/main" id="{92BEDF93-74AA-AE73-46EF-77FD23CDA2EF}"/>
                  </a:ext>
                </a:extLst>
              </p:cNvPr>
              <p:cNvSpPr/>
              <p:nvPr/>
            </p:nvSpPr>
            <p:spPr>
              <a:xfrm>
                <a:off x="4658687" y="2364333"/>
                <a:ext cx="15391001" cy="858028"/>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dirty="0"/>
              </a:p>
            </p:txBody>
          </p:sp>
          <p:sp>
            <p:nvSpPr>
              <p:cNvPr id="21" name="7 Rectángulo redondeado">
                <a:extLst>
                  <a:ext uri="{FF2B5EF4-FFF2-40B4-BE49-F238E27FC236}">
                    <a16:creationId xmlns:a16="http://schemas.microsoft.com/office/drawing/2014/main" id="{0E589614-FE4D-4839-268E-EE657395304C}"/>
                  </a:ext>
                </a:extLst>
              </p:cNvPr>
              <p:cNvSpPr/>
              <p:nvPr/>
            </p:nvSpPr>
            <p:spPr>
              <a:xfrm>
                <a:off x="4130460" y="2189403"/>
                <a:ext cx="7327897" cy="432048"/>
              </a:xfrm>
              <a:prstGeom prst="round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ln>
                      <a:solidFill>
                        <a:schemeClr val="accent1">
                          <a:lumMod val="50000"/>
                        </a:schemeClr>
                      </a:solidFill>
                    </a:ln>
                    <a:solidFill>
                      <a:schemeClr val="accent1">
                        <a:lumMod val="50000"/>
                      </a:schemeClr>
                    </a:solidFill>
                  </a:rPr>
                  <a:t>COMISIÓN ESPECIAL</a:t>
                </a:r>
              </a:p>
            </p:txBody>
          </p:sp>
        </p:grpSp>
        <p:sp>
          <p:nvSpPr>
            <p:cNvPr id="19" name="8 Rectángulo">
              <a:extLst>
                <a:ext uri="{FF2B5EF4-FFF2-40B4-BE49-F238E27FC236}">
                  <a16:creationId xmlns:a16="http://schemas.microsoft.com/office/drawing/2014/main" id="{D891E962-A7C4-2D4B-2249-A4E510418BB6}"/>
                </a:ext>
              </a:extLst>
            </p:cNvPr>
            <p:cNvSpPr/>
            <p:nvPr/>
          </p:nvSpPr>
          <p:spPr>
            <a:xfrm>
              <a:off x="2119222" y="2629731"/>
              <a:ext cx="4464496" cy="6444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b="1" dirty="0">
                  <a:solidFill>
                    <a:srgbClr val="0070C0"/>
                  </a:solidFill>
                  <a:latin typeface="Amasis MT Pro Medium" panose="02040604050005020304" pitchFamily="18" charset="0"/>
                </a:rPr>
                <a:t>Desastres Naturales</a:t>
              </a:r>
            </a:p>
          </p:txBody>
        </p:sp>
      </p:grpSp>
    </p:spTree>
    <p:extLst>
      <p:ext uri="{BB962C8B-B14F-4D97-AF65-F5344CB8AC3E}">
        <p14:creationId xmlns:p14="http://schemas.microsoft.com/office/powerpoint/2010/main" val="31541455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906332" y="0"/>
            <a:ext cx="786904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051720" cy="6858000"/>
          </a:xfrm>
          <a:prstGeom prst="rect">
            <a:avLst/>
          </a:prstGeom>
        </p:spPr>
      </p:pic>
      <p:sp>
        <p:nvSpPr>
          <p:cNvPr id="6" name="5 Rectángulo"/>
          <p:cNvSpPr/>
          <p:nvPr/>
        </p:nvSpPr>
        <p:spPr>
          <a:xfrm>
            <a:off x="2153694" y="0"/>
            <a:ext cx="362152" cy="68580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Rectángulo"/>
          <p:cNvSpPr/>
          <p:nvPr/>
        </p:nvSpPr>
        <p:spPr>
          <a:xfrm rot="18866469">
            <a:off x="3941292" y="945985"/>
            <a:ext cx="4621570" cy="4695067"/>
          </a:xfrm>
          <a:prstGeom prst="rect">
            <a:avLst/>
          </a:prstGeom>
          <a:noFill/>
          <a:ln w="3175"/>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pic>
        <p:nvPicPr>
          <p:cNvPr id="10" name="9 Imagen"/>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52503" y="841153"/>
            <a:ext cx="1799148" cy="1936927"/>
          </a:xfrm>
          <a:prstGeom prst="rect">
            <a:avLst/>
          </a:prstGeom>
        </p:spPr>
      </p:pic>
      <p:pic>
        <p:nvPicPr>
          <p:cNvPr id="23" name="Imagen 22">
            <a:extLst>
              <a:ext uri="{FF2B5EF4-FFF2-40B4-BE49-F238E27FC236}">
                <a16:creationId xmlns:a16="http://schemas.microsoft.com/office/drawing/2014/main" id="{A59B1593-6D81-F023-55B4-25AF88FC03B1}"/>
              </a:ext>
            </a:extLst>
          </p:cNvPr>
          <p:cNvPicPr>
            <a:picLocks noChangeAspect="1"/>
          </p:cNvPicPr>
          <p:nvPr/>
        </p:nvPicPr>
        <p:blipFill rotWithShape="1">
          <a:blip r:embed="rId4">
            <a:clrChange>
              <a:clrFrom>
                <a:srgbClr val="FBF5E7"/>
              </a:clrFrom>
              <a:clrTo>
                <a:srgbClr val="FBF5E7">
                  <a:alpha val="0"/>
                </a:srgbClr>
              </a:clrTo>
            </a:clrChange>
            <a:extLst>
              <a:ext uri="{BEBA8EAE-BF5A-486C-A8C5-ECC9F3942E4B}">
                <a14:imgProps xmlns:a14="http://schemas.microsoft.com/office/drawing/2010/main">
                  <a14:imgLayer r:embed="rId5">
                    <a14:imgEffect>
                      <a14:backgroundRemoval t="69763" b="96861" l="1800" r="99900">
                        <a14:foregroundMark x1="1800" y1="74888" x2="2500" y2="87252"/>
                        <a14:foregroundMark x1="39800" y1="95772" x2="53900" y2="96861"/>
                        <a14:foregroundMark x1="53900" y1="96861" x2="60200" y2="96797"/>
                        <a14:foregroundMark x1="64800" y1="96092" x2="73400" y2="95452"/>
                        <a14:foregroundMark x1="53000" y1="92761" x2="61400" y2="95580"/>
                        <a14:foregroundMark x1="62100" y1="86419" x2="85700" y2="90391"/>
                        <a14:foregroundMark x1="59000" y1="86739" x2="99100" y2="81550"/>
                        <a14:foregroundMark x1="98200" y1="91095" x2="99900" y2="90583"/>
                      </a14:backgroundRemoval>
                    </a14:imgEffect>
                  </a14:imgLayer>
                </a14:imgProps>
              </a:ext>
            </a:extLst>
          </a:blip>
          <a:srcRect t="66662"/>
          <a:stretch/>
        </p:blipFill>
        <p:spPr>
          <a:xfrm>
            <a:off x="0" y="4378564"/>
            <a:ext cx="12192000" cy="2525949"/>
          </a:xfrm>
          <a:prstGeom prst="rect">
            <a:avLst/>
          </a:prstGeom>
        </p:spPr>
      </p:pic>
      <p:sp>
        <p:nvSpPr>
          <p:cNvPr id="11" name="19 Rectángulo">
            <a:extLst>
              <a:ext uri="{FF2B5EF4-FFF2-40B4-BE49-F238E27FC236}">
                <a16:creationId xmlns:a16="http://schemas.microsoft.com/office/drawing/2014/main" id="{D5369026-5453-8B35-AF97-9A5788CC3033}"/>
              </a:ext>
            </a:extLst>
          </p:cNvPr>
          <p:cNvSpPr/>
          <p:nvPr/>
        </p:nvSpPr>
        <p:spPr>
          <a:xfrm>
            <a:off x="3430118" y="2737649"/>
            <a:ext cx="5650019" cy="1323439"/>
          </a:xfrm>
          <a:prstGeom prst="rect">
            <a:avLst/>
          </a:prstGeom>
          <a:noFill/>
        </p:spPr>
        <p:txBody>
          <a:bodyPr wrap="square" lIns="91440" tIns="45720" rIns="91440" bIns="45720">
            <a:spAutoFit/>
          </a:bodyPr>
          <a:lstStyle/>
          <a:p>
            <a:pPr algn="ctr"/>
            <a:r>
              <a:rPr lang="es-ES" sz="4000" b="1" spc="300" dirty="0">
                <a:ln w="11430" cmpd="sng">
                  <a:solidFill>
                    <a:srgbClr val="4F81BD">
                      <a:tint val="10000"/>
                    </a:srgbClr>
                  </a:solidFill>
                  <a:prstDash val="solid"/>
                  <a:miter lim="800000"/>
                </a:ln>
                <a:solidFill>
                  <a:srgbClr val="4F81BD">
                    <a:lumMod val="50000"/>
                  </a:srgbClr>
                </a:solidFill>
                <a:effectLst>
                  <a:glow rad="45500">
                    <a:srgbClr val="4F81BD">
                      <a:satMod val="220000"/>
                      <a:alpha val="35000"/>
                    </a:srgbClr>
                  </a:glow>
                </a:effectLst>
                <a:latin typeface="Arial Black" panose="020B0A04020102020204" pitchFamily="34" charset="0"/>
                <a:cs typeface="Arial" panose="020B0604020202020204" pitchFamily="34" charset="0"/>
              </a:rPr>
              <a:t>ACTIVIDADES DESARROLLADAS</a:t>
            </a:r>
          </a:p>
        </p:txBody>
      </p:sp>
    </p:spTree>
    <p:extLst>
      <p:ext uri="{BB962C8B-B14F-4D97-AF65-F5344CB8AC3E}">
        <p14:creationId xmlns:p14="http://schemas.microsoft.com/office/powerpoint/2010/main" val="15807151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35A54A88-4518-E7D7-8A19-C36D8AC5B7FB}"/>
              </a:ext>
            </a:extLst>
          </p:cNvPr>
          <p:cNvSpPr txBox="1"/>
          <p:nvPr/>
        </p:nvSpPr>
        <p:spPr>
          <a:xfrm>
            <a:off x="2727158" y="1740386"/>
            <a:ext cx="5855368" cy="523220"/>
          </a:xfrm>
          <a:prstGeom prst="rect">
            <a:avLst/>
          </a:prstGeom>
          <a:noFill/>
        </p:spPr>
        <p:txBody>
          <a:bodyPr wrap="square">
            <a:spAutoFit/>
          </a:bodyPr>
          <a:lstStyle/>
          <a:p>
            <a:pPr lvl="2" algn="ctr">
              <a:spcBef>
                <a:spcPts val="800"/>
              </a:spcBef>
              <a:spcAft>
                <a:spcPts val="600"/>
              </a:spcAft>
            </a:pPr>
            <a:r>
              <a:rPr lang="es-ES" sz="2800" b="1" dirty="0">
                <a:solidFill>
                  <a:schemeClr val="accent2">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COMISION ÉTICA Y MORAL</a:t>
            </a:r>
            <a:endParaRPr lang="es-BO" sz="2800" b="1" dirty="0">
              <a:solidFill>
                <a:schemeClr val="accent2">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7" name="CuadroTexto 6">
            <a:extLst>
              <a:ext uri="{FF2B5EF4-FFF2-40B4-BE49-F238E27FC236}">
                <a16:creationId xmlns:a16="http://schemas.microsoft.com/office/drawing/2014/main" id="{F3EC828E-4AA2-A321-3194-8CF19F4ABFA4}"/>
              </a:ext>
            </a:extLst>
          </p:cNvPr>
          <p:cNvSpPr txBox="1"/>
          <p:nvPr/>
        </p:nvSpPr>
        <p:spPr>
          <a:xfrm>
            <a:off x="2490537" y="2462534"/>
            <a:ext cx="7210926" cy="2677656"/>
          </a:xfrm>
          <a:prstGeom prst="rect">
            <a:avLst/>
          </a:prstGeom>
          <a:noFill/>
        </p:spPr>
        <p:txBody>
          <a:bodyPr wrap="square">
            <a:spAutoFit/>
          </a:bodyPr>
          <a:lstStyle/>
          <a:p>
            <a:pPr algn="just"/>
            <a:r>
              <a:rPr lang="es-ES" sz="2400" dirty="0">
                <a:effectLst/>
                <a:latin typeface="Arial" panose="020B0604020202020204" pitchFamily="34" charset="0"/>
                <a:ea typeface="Times New Roman" panose="02020603050405020304" pitchFamily="18" charset="0"/>
              </a:rPr>
              <a:t>En cumplimiento a las funciones específicas y conforme a ley, se realizó el control y el seguimiento correspondiente al interior del pleno del Concejo, siendo que, en este trabajo no se evidencio ninguna irregularidad ni quejas hacia las autoridades, actuándose bajo lo permisible, en tal sentido la comisión no elevo ningún informe.</a:t>
            </a:r>
            <a:endParaRPr lang="es-BO"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882874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D6237F31-0391-A321-81F4-859BCC222F73}"/>
              </a:ext>
            </a:extLst>
          </p:cNvPr>
          <p:cNvSpPr txBox="1"/>
          <p:nvPr/>
        </p:nvSpPr>
        <p:spPr>
          <a:xfrm>
            <a:off x="80209" y="1786372"/>
            <a:ext cx="6296527" cy="738664"/>
          </a:xfrm>
          <a:prstGeom prst="rect">
            <a:avLst/>
          </a:prstGeom>
          <a:noFill/>
        </p:spPr>
        <p:txBody>
          <a:bodyPr wrap="square">
            <a:spAutoFit/>
          </a:bodyPr>
          <a:lstStyle/>
          <a:p>
            <a:pPr algn="ctr"/>
            <a:r>
              <a:rPr lang="es-ES" sz="2400" dirty="0">
                <a:solidFill>
                  <a:schemeClr val="accent2">
                    <a:lumMod val="75000"/>
                  </a:schemeClr>
                </a:solidFill>
                <a:latin typeface="ADLaM Display" panose="02010000000000000000" pitchFamily="2" charset="0"/>
                <a:ea typeface="ADLaM Display" panose="02010000000000000000" pitchFamily="2" charset="0"/>
                <a:cs typeface="ADLaM Display" panose="02010000000000000000" pitchFamily="2" charset="0"/>
              </a:rPr>
              <a:t>ACTIVIDADES DE LA </a:t>
            </a:r>
            <a:r>
              <a:rPr lang="es-ES" sz="2400" dirty="0">
                <a:solidFill>
                  <a:schemeClr val="accent2">
                    <a:lumMod val="75000"/>
                  </a:schemeClr>
                </a:solidFill>
                <a:effectLst/>
                <a:latin typeface="ADLaM Display" panose="02010000000000000000" pitchFamily="2" charset="0"/>
                <a:ea typeface="ADLaM Display" panose="02010000000000000000" pitchFamily="2" charset="0"/>
                <a:cs typeface="ADLaM Display" panose="02010000000000000000" pitchFamily="2" charset="0"/>
              </a:rPr>
              <a:t>COMISION PRIMERA </a:t>
            </a:r>
            <a:r>
              <a:rPr lang="es-ES" sz="1800" dirty="0">
                <a:solidFill>
                  <a:schemeClr val="accent5">
                    <a:lumMod val="60000"/>
                    <a:lumOff val="40000"/>
                  </a:schemeClr>
                </a:solidFill>
                <a:effectLst/>
                <a:latin typeface="ADLaM Display" panose="02010000000000000000" pitchFamily="2" charset="0"/>
                <a:ea typeface="ADLaM Display" panose="02010000000000000000" pitchFamily="2" charset="0"/>
                <a:cs typeface="ADLaM Display" panose="02010000000000000000" pitchFamily="2" charset="0"/>
              </a:rPr>
              <a:t>(CONSTITUCIÓN, LEGAL Y ADM. FINANCIERA)</a:t>
            </a:r>
            <a:endParaRPr lang="es-BO" dirty="0">
              <a:solidFill>
                <a:schemeClr val="accent5">
                  <a:lumMod val="60000"/>
                  <a:lumOff val="40000"/>
                </a:schemeClr>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2" name="CuadroTexto 1">
            <a:extLst>
              <a:ext uri="{FF2B5EF4-FFF2-40B4-BE49-F238E27FC236}">
                <a16:creationId xmlns:a16="http://schemas.microsoft.com/office/drawing/2014/main" id="{56B66B0C-1D98-4C51-56AF-FF2623A3DB9C}"/>
              </a:ext>
            </a:extLst>
          </p:cNvPr>
          <p:cNvSpPr txBox="1"/>
          <p:nvPr/>
        </p:nvSpPr>
        <p:spPr>
          <a:xfrm>
            <a:off x="465220" y="2622884"/>
            <a:ext cx="5678906" cy="2585323"/>
          </a:xfrm>
          <a:prstGeom prst="rect">
            <a:avLst/>
          </a:prstGeom>
          <a:noFill/>
        </p:spPr>
        <p:txBody>
          <a:bodyPr wrap="square" rtlCol="0">
            <a:spAutoFit/>
          </a:bodyPr>
          <a:lstStyle/>
          <a:p>
            <a:pPr marL="285750" indent="-285750">
              <a:buFont typeface="Wingdings" panose="05000000000000000000" pitchFamily="2" charset="2"/>
              <a:buChar char="v"/>
            </a:pPr>
            <a:r>
              <a:rPr lang="es-BO" dirty="0"/>
              <a:t>Informes sobre las expropiaciones y consolidación de bienes públicos Municipales</a:t>
            </a:r>
          </a:p>
          <a:p>
            <a:pPr marL="285750" indent="-285750">
              <a:buFont typeface="Wingdings" panose="05000000000000000000" pitchFamily="2" charset="2"/>
              <a:buChar char="v"/>
            </a:pPr>
            <a:r>
              <a:rPr lang="es-BO" dirty="0"/>
              <a:t>Autorización y ratificación de firma de convenios Inter gubernativos</a:t>
            </a:r>
          </a:p>
          <a:p>
            <a:pPr marL="285750" indent="-285750">
              <a:buFont typeface="Wingdings" panose="05000000000000000000" pitchFamily="2" charset="2"/>
              <a:buChar char="v"/>
            </a:pPr>
            <a:r>
              <a:rPr lang="es-BO" dirty="0"/>
              <a:t>Aprobación y autorización para firma de contratos</a:t>
            </a:r>
          </a:p>
          <a:p>
            <a:pPr marL="285750" indent="-285750">
              <a:buFont typeface="Wingdings" panose="05000000000000000000" pitchFamily="2" charset="2"/>
              <a:buChar char="v"/>
            </a:pPr>
            <a:r>
              <a:rPr lang="es-BO" dirty="0"/>
              <a:t>Informes sobre los proyectos de Ley de modificaciones presupuestarias.</a:t>
            </a:r>
          </a:p>
          <a:p>
            <a:pPr marL="285750" indent="-285750">
              <a:buFont typeface="Wingdings" panose="05000000000000000000" pitchFamily="2" charset="2"/>
              <a:buChar char="v"/>
            </a:pPr>
            <a:r>
              <a:rPr lang="es-BO" dirty="0"/>
              <a:t>Informe para la aprobación del Programa Operativo Anual 2024</a:t>
            </a:r>
          </a:p>
        </p:txBody>
      </p:sp>
      <p:pic>
        <p:nvPicPr>
          <p:cNvPr id="3" name="Imagen 2">
            <a:extLst>
              <a:ext uri="{FF2B5EF4-FFF2-40B4-BE49-F238E27FC236}">
                <a16:creationId xmlns:a16="http://schemas.microsoft.com/office/drawing/2014/main" id="{F9BBDCC9-FBC7-A0AF-6335-77AF6D5834ED}"/>
              </a:ext>
            </a:extLst>
          </p:cNvPr>
          <p:cNvPicPr>
            <a:picLocks noChangeAspect="1"/>
          </p:cNvPicPr>
          <p:nvPr/>
        </p:nvPicPr>
        <p:blipFill>
          <a:blip r:embed="rId2"/>
          <a:stretch>
            <a:fillRect/>
          </a:stretch>
        </p:blipFill>
        <p:spPr>
          <a:xfrm>
            <a:off x="6742975" y="2030575"/>
            <a:ext cx="4498787" cy="3177632"/>
          </a:xfrm>
          <a:prstGeom prst="rect">
            <a:avLst/>
          </a:prstGeom>
          <a:solidFill>
            <a:srgbClr val="FFFFFF">
              <a:shade val="85000"/>
            </a:srgbClr>
          </a:solidFill>
          <a:ln w="190500" cap="rnd">
            <a:gradFill>
              <a:gsLst>
                <a:gs pos="0">
                  <a:schemeClr val="accent1">
                    <a:lumMod val="5000"/>
                    <a:lumOff val="95000"/>
                  </a:schemeClr>
                </a:gs>
                <a:gs pos="30000">
                  <a:srgbClr val="00B0F0"/>
                </a:gs>
                <a:gs pos="68000">
                  <a:schemeClr val="accent1">
                    <a:lumMod val="20000"/>
                    <a:lumOff val="80000"/>
                  </a:schemeClr>
                </a:gs>
                <a:gs pos="100000">
                  <a:srgbClr val="0070C0"/>
                </a:gs>
              </a:gsLst>
              <a:lin ang="5400000" scaled="1"/>
            </a:gra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32869557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0C0E773-7439-C7BE-86E1-5938297B8AAC}"/>
              </a:ext>
            </a:extLst>
          </p:cNvPr>
          <p:cNvSpPr txBox="1"/>
          <p:nvPr/>
        </p:nvSpPr>
        <p:spPr>
          <a:xfrm>
            <a:off x="0" y="1834498"/>
            <a:ext cx="7523748" cy="1077218"/>
          </a:xfrm>
          <a:prstGeom prst="rect">
            <a:avLst/>
          </a:prstGeom>
          <a:noFill/>
        </p:spPr>
        <p:txBody>
          <a:bodyPr wrap="square">
            <a:spAutoFit/>
          </a:bodyPr>
          <a:lstStyle/>
          <a:p>
            <a:pPr algn="ctr"/>
            <a:r>
              <a:rPr lang="es-ES" sz="2800" dirty="0">
                <a:solidFill>
                  <a:schemeClr val="accent2">
                    <a:lumMod val="75000"/>
                  </a:schemeClr>
                </a:solidFill>
                <a:latin typeface="ADLaM Display" panose="02010000000000000000" pitchFamily="2" charset="0"/>
                <a:ea typeface="ADLaM Display" panose="02010000000000000000" pitchFamily="2" charset="0"/>
                <a:cs typeface="ADLaM Display" panose="02010000000000000000" pitchFamily="2" charset="0"/>
              </a:rPr>
              <a:t>ACTIVIDADES DE LA </a:t>
            </a:r>
            <a:r>
              <a:rPr lang="es-ES" sz="2800" dirty="0">
                <a:solidFill>
                  <a:schemeClr val="accent2">
                    <a:lumMod val="75000"/>
                  </a:schemeClr>
                </a:solidFill>
                <a:effectLst/>
                <a:latin typeface="ADLaM Display" panose="02010000000000000000" pitchFamily="2" charset="0"/>
                <a:ea typeface="ADLaM Display" panose="02010000000000000000" pitchFamily="2" charset="0"/>
                <a:cs typeface="ADLaM Display" panose="02010000000000000000" pitchFamily="2" charset="0"/>
              </a:rPr>
              <a:t>COMISION SEGUNDA </a:t>
            </a:r>
            <a:r>
              <a:rPr lang="es-ES" sz="1800" dirty="0">
                <a:solidFill>
                  <a:schemeClr val="accent5">
                    <a:lumMod val="60000"/>
                    <a:lumOff val="40000"/>
                  </a:schemeClr>
                </a:solidFill>
                <a:effectLst/>
                <a:latin typeface="ADLaM Display" panose="02010000000000000000" pitchFamily="2" charset="0"/>
                <a:ea typeface="ADLaM Display" panose="02010000000000000000" pitchFamily="2" charset="0"/>
                <a:cs typeface="ADLaM Display" panose="02010000000000000000" pitchFamily="2" charset="0"/>
              </a:rPr>
              <a:t>(DESARROLLO HUMANO, SALUD, EDUCACIÓN, DEPORTES, CULTURA Y GENERO)</a:t>
            </a:r>
            <a:endParaRPr lang="es-BO" dirty="0">
              <a:solidFill>
                <a:schemeClr val="accent5">
                  <a:lumMod val="60000"/>
                  <a:lumOff val="40000"/>
                </a:schemeClr>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5" name="CuadroTexto 4">
            <a:extLst>
              <a:ext uri="{FF2B5EF4-FFF2-40B4-BE49-F238E27FC236}">
                <a16:creationId xmlns:a16="http://schemas.microsoft.com/office/drawing/2014/main" id="{FEC7E85F-DE88-6C1A-65B0-4C15F2F3A69C}"/>
              </a:ext>
            </a:extLst>
          </p:cNvPr>
          <p:cNvSpPr txBox="1"/>
          <p:nvPr/>
        </p:nvSpPr>
        <p:spPr>
          <a:xfrm>
            <a:off x="449180" y="3059668"/>
            <a:ext cx="6890084" cy="1754326"/>
          </a:xfrm>
          <a:prstGeom prst="rect">
            <a:avLst/>
          </a:prstGeom>
          <a:noFill/>
        </p:spPr>
        <p:txBody>
          <a:bodyPr wrap="square" rtlCol="0">
            <a:spAutoFit/>
          </a:bodyPr>
          <a:lstStyle/>
          <a:p>
            <a:pPr marL="285750" indent="-285750" algn="just">
              <a:buFont typeface="Wingdings" panose="05000000000000000000" pitchFamily="2" charset="2"/>
              <a:buChar char="v"/>
            </a:pPr>
            <a:r>
              <a:rPr lang="es-BO" dirty="0"/>
              <a:t>Seguimiento y control a diferentes actividades que se desarrollan en las  Unidades Educativas del Municipio </a:t>
            </a:r>
          </a:p>
          <a:p>
            <a:pPr marL="285750" indent="-285750" algn="just">
              <a:buFont typeface="Wingdings" panose="05000000000000000000" pitchFamily="2" charset="2"/>
              <a:buChar char="v"/>
            </a:pPr>
            <a:r>
              <a:rPr lang="es-BO" dirty="0"/>
              <a:t>Seguimiento y control a los diferentes servicios de salud que prestan los distintos  Centros de Salud del Municipio</a:t>
            </a:r>
          </a:p>
          <a:p>
            <a:pPr marL="285750" indent="-285750" algn="just">
              <a:buFont typeface="Wingdings" panose="05000000000000000000" pitchFamily="2" charset="2"/>
              <a:buChar char="v"/>
            </a:pPr>
            <a:r>
              <a:rPr lang="es-BO" dirty="0"/>
              <a:t>Participación y coordinación para la organización de los Juegos Estudiantiles  del nivel primario y secundario</a:t>
            </a:r>
          </a:p>
        </p:txBody>
      </p:sp>
      <p:pic>
        <p:nvPicPr>
          <p:cNvPr id="7" name="Imagen 6" descr="Un grupo de personas de pie&#10;&#10;Descripción generada automáticamente con confianza media">
            <a:extLst>
              <a:ext uri="{FF2B5EF4-FFF2-40B4-BE49-F238E27FC236}">
                <a16:creationId xmlns:a16="http://schemas.microsoft.com/office/drawing/2014/main" id="{E0EEA8E5-68A8-F755-6ABC-BA3E71185F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74274" y="1508542"/>
            <a:ext cx="3061193" cy="2215515"/>
          </a:xfrm>
          <a:prstGeom prst="rect">
            <a:avLst/>
          </a:prstGeom>
        </p:spPr>
      </p:pic>
      <p:pic>
        <p:nvPicPr>
          <p:cNvPr id="8" name="Imagen 7">
            <a:extLst>
              <a:ext uri="{FF2B5EF4-FFF2-40B4-BE49-F238E27FC236}">
                <a16:creationId xmlns:a16="http://schemas.microsoft.com/office/drawing/2014/main" id="{20386861-AA53-3F9F-F516-634E449962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0179" y="3841158"/>
            <a:ext cx="3122621" cy="2333439"/>
          </a:xfrm>
          <a:prstGeom prst="rect">
            <a:avLst/>
          </a:prstGeom>
        </p:spPr>
      </p:pic>
    </p:spTree>
    <p:extLst>
      <p:ext uri="{BB962C8B-B14F-4D97-AF65-F5344CB8AC3E}">
        <p14:creationId xmlns:p14="http://schemas.microsoft.com/office/powerpoint/2010/main" val="19357530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2078D888-9C68-983B-CD22-D8B7A9A076C2}"/>
              </a:ext>
            </a:extLst>
          </p:cNvPr>
          <p:cNvSpPr txBox="1"/>
          <p:nvPr/>
        </p:nvSpPr>
        <p:spPr>
          <a:xfrm>
            <a:off x="0" y="1834498"/>
            <a:ext cx="7523748" cy="800219"/>
          </a:xfrm>
          <a:prstGeom prst="rect">
            <a:avLst/>
          </a:prstGeom>
          <a:noFill/>
        </p:spPr>
        <p:txBody>
          <a:bodyPr wrap="square">
            <a:spAutoFit/>
          </a:bodyPr>
          <a:lstStyle/>
          <a:p>
            <a:pPr algn="ctr"/>
            <a:r>
              <a:rPr lang="es-ES" sz="2800">
                <a:solidFill>
                  <a:schemeClr val="accent2">
                    <a:lumMod val="75000"/>
                  </a:schemeClr>
                </a:solidFill>
                <a:latin typeface="ADLaM Display" panose="02010000000000000000" pitchFamily="2" charset="0"/>
                <a:ea typeface="ADLaM Display" panose="02010000000000000000" pitchFamily="2" charset="0"/>
                <a:cs typeface="ADLaM Display" panose="02010000000000000000" pitchFamily="2" charset="0"/>
              </a:rPr>
              <a:t>ACTIVIDADES DE LA </a:t>
            </a:r>
            <a:r>
              <a:rPr lang="es-ES" sz="2800">
                <a:solidFill>
                  <a:schemeClr val="accent2">
                    <a:lumMod val="75000"/>
                  </a:schemeClr>
                </a:solidFill>
                <a:effectLst/>
                <a:latin typeface="ADLaM Display" panose="02010000000000000000" pitchFamily="2" charset="0"/>
                <a:ea typeface="ADLaM Display" panose="02010000000000000000" pitchFamily="2" charset="0"/>
                <a:cs typeface="ADLaM Display" panose="02010000000000000000" pitchFamily="2" charset="0"/>
              </a:rPr>
              <a:t>COMISION TERCERA </a:t>
            </a:r>
            <a:r>
              <a:rPr lang="es-ES" sz="1800">
                <a:solidFill>
                  <a:schemeClr val="accent5">
                    <a:lumMod val="60000"/>
                    <a:lumOff val="40000"/>
                  </a:schemeClr>
                </a:solidFill>
                <a:effectLst/>
                <a:latin typeface="ADLaM Display" panose="02010000000000000000" pitchFamily="2" charset="0"/>
                <a:ea typeface="ADLaM Display" panose="02010000000000000000" pitchFamily="2" charset="0"/>
                <a:cs typeface="ADLaM Display" panose="02010000000000000000" pitchFamily="2" charset="0"/>
              </a:rPr>
              <a:t>(OBRAS PÚBLICAS Y PLANIFICACIÓN)</a:t>
            </a:r>
            <a:endParaRPr lang="es-BO" dirty="0">
              <a:solidFill>
                <a:schemeClr val="accent5">
                  <a:lumMod val="60000"/>
                  <a:lumOff val="40000"/>
                </a:schemeClr>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5" name="CuadroTexto 4">
            <a:extLst>
              <a:ext uri="{FF2B5EF4-FFF2-40B4-BE49-F238E27FC236}">
                <a16:creationId xmlns:a16="http://schemas.microsoft.com/office/drawing/2014/main" id="{C665A4EA-7819-2A61-2941-A6C381BBEBAE}"/>
              </a:ext>
            </a:extLst>
          </p:cNvPr>
          <p:cNvSpPr txBox="1"/>
          <p:nvPr/>
        </p:nvSpPr>
        <p:spPr>
          <a:xfrm>
            <a:off x="505328" y="2919663"/>
            <a:ext cx="6769768" cy="3139321"/>
          </a:xfrm>
          <a:prstGeom prst="rect">
            <a:avLst/>
          </a:prstGeom>
          <a:noFill/>
        </p:spPr>
        <p:txBody>
          <a:bodyPr wrap="square" rtlCol="0">
            <a:spAutoFit/>
          </a:bodyPr>
          <a:lstStyle/>
          <a:p>
            <a:pPr marL="285750" indent="-285750" algn="just">
              <a:buFont typeface="Wingdings" panose="05000000000000000000" pitchFamily="2" charset="2"/>
              <a:buChar char="v"/>
            </a:pPr>
            <a:r>
              <a:rPr lang="es-BO"/>
              <a:t>Seguimiento y fiscalización a los distintos proyectos de preinversión e inversión en ejecución (UPRE, FONADIN, FPS Y EMPODERAR PAR III).</a:t>
            </a:r>
          </a:p>
          <a:p>
            <a:pPr marL="285750" indent="-285750" algn="just">
              <a:buFont typeface="Wingdings" panose="05000000000000000000" pitchFamily="2" charset="2"/>
              <a:buChar char="v"/>
            </a:pPr>
            <a:r>
              <a:rPr lang="es-BO"/>
              <a:t>Informe para la aprobación del proyecto de Ley del Plan Territorial de Desarrollo Integral para Vivir Bien del Municipio de Villa Tunari 2021 – 2025.</a:t>
            </a:r>
          </a:p>
          <a:p>
            <a:pPr marL="285750" indent="-285750" algn="just">
              <a:buFont typeface="Wingdings" panose="05000000000000000000" pitchFamily="2" charset="2"/>
              <a:buChar char="v"/>
            </a:pPr>
            <a:r>
              <a:rPr lang="es-BO"/>
              <a:t>Seguimiento a los procesos de contratación de los distintos proyectos de pre inversión e inversión conforme a la Ley Municipal de Contratos y Convenios de 2014.</a:t>
            </a:r>
          </a:p>
          <a:p>
            <a:pPr marL="285750" indent="-285750" algn="just">
              <a:buFont typeface="Wingdings" panose="05000000000000000000" pitchFamily="2" charset="2"/>
              <a:buChar char="v"/>
            </a:pPr>
            <a:endParaRPr lang="es-BO"/>
          </a:p>
          <a:p>
            <a:pPr marL="285750" indent="-285750" algn="just">
              <a:buFont typeface="Wingdings" panose="05000000000000000000" pitchFamily="2" charset="2"/>
              <a:buChar char="v"/>
            </a:pPr>
            <a:endParaRPr lang="es-BO" dirty="0"/>
          </a:p>
        </p:txBody>
      </p:sp>
      <p:pic>
        <p:nvPicPr>
          <p:cNvPr id="3" name="Imagen 2" descr="Un grupo de personas de pie&#10;&#10;Descripción generada automáticamente">
            <a:extLst>
              <a:ext uri="{FF2B5EF4-FFF2-40B4-BE49-F238E27FC236}">
                <a16:creationId xmlns:a16="http://schemas.microsoft.com/office/drawing/2014/main" id="{66187349-9525-7A37-8ABC-CD2CBDEC1C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4797" y="1676399"/>
            <a:ext cx="3630529" cy="4840706"/>
          </a:xfrm>
          <a:prstGeom prst="rect">
            <a:avLst/>
          </a:prstGeom>
        </p:spPr>
      </p:pic>
    </p:spTree>
    <p:extLst>
      <p:ext uri="{BB962C8B-B14F-4D97-AF65-F5344CB8AC3E}">
        <p14:creationId xmlns:p14="http://schemas.microsoft.com/office/powerpoint/2010/main" val="14076353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6968629-EEA4-816A-ED78-EADDFE0B348D}"/>
              </a:ext>
            </a:extLst>
          </p:cNvPr>
          <p:cNvSpPr txBox="1"/>
          <p:nvPr/>
        </p:nvSpPr>
        <p:spPr>
          <a:xfrm>
            <a:off x="0" y="1834498"/>
            <a:ext cx="7523748" cy="800219"/>
          </a:xfrm>
          <a:prstGeom prst="rect">
            <a:avLst/>
          </a:prstGeom>
          <a:noFill/>
        </p:spPr>
        <p:txBody>
          <a:bodyPr wrap="square">
            <a:spAutoFit/>
          </a:bodyPr>
          <a:lstStyle/>
          <a:p>
            <a:pPr algn="ctr"/>
            <a:r>
              <a:rPr lang="es-ES" sz="2800" dirty="0">
                <a:solidFill>
                  <a:schemeClr val="accent2">
                    <a:lumMod val="75000"/>
                  </a:schemeClr>
                </a:solidFill>
                <a:latin typeface="ADLaM Display" panose="02010000000000000000" pitchFamily="2" charset="0"/>
                <a:ea typeface="ADLaM Display" panose="02010000000000000000" pitchFamily="2" charset="0"/>
                <a:cs typeface="ADLaM Display" panose="02010000000000000000" pitchFamily="2" charset="0"/>
              </a:rPr>
              <a:t>ACTIVIDADES DE LA </a:t>
            </a:r>
            <a:r>
              <a:rPr lang="es-ES" sz="2800" dirty="0">
                <a:solidFill>
                  <a:schemeClr val="accent2">
                    <a:lumMod val="75000"/>
                  </a:schemeClr>
                </a:solidFill>
                <a:effectLst/>
                <a:latin typeface="ADLaM Display" panose="02010000000000000000" pitchFamily="2" charset="0"/>
                <a:ea typeface="ADLaM Display" panose="02010000000000000000" pitchFamily="2" charset="0"/>
                <a:cs typeface="ADLaM Display" panose="02010000000000000000" pitchFamily="2" charset="0"/>
              </a:rPr>
              <a:t>COMISION CUARTA </a:t>
            </a:r>
            <a:r>
              <a:rPr lang="es-ES" sz="1800" dirty="0">
                <a:solidFill>
                  <a:schemeClr val="accent5">
                    <a:lumMod val="60000"/>
                    <a:lumOff val="40000"/>
                  </a:schemeClr>
                </a:solidFill>
                <a:effectLst/>
                <a:latin typeface="ADLaM Display" panose="02010000000000000000" pitchFamily="2" charset="0"/>
                <a:ea typeface="ADLaM Display" panose="02010000000000000000" pitchFamily="2" charset="0"/>
                <a:cs typeface="ADLaM Display" panose="02010000000000000000" pitchFamily="2" charset="0"/>
              </a:rPr>
              <a:t>(TRANSPORTE E INVESTIGACIÓN)</a:t>
            </a:r>
            <a:endParaRPr lang="es-BO" dirty="0">
              <a:solidFill>
                <a:schemeClr val="accent5">
                  <a:lumMod val="60000"/>
                  <a:lumOff val="40000"/>
                </a:schemeClr>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6" name="CuadroTexto 5">
            <a:extLst>
              <a:ext uri="{FF2B5EF4-FFF2-40B4-BE49-F238E27FC236}">
                <a16:creationId xmlns:a16="http://schemas.microsoft.com/office/drawing/2014/main" id="{ACE1AAE6-D20F-F5D0-AEFB-165B3984F3A3}"/>
              </a:ext>
            </a:extLst>
          </p:cNvPr>
          <p:cNvSpPr txBox="1"/>
          <p:nvPr/>
        </p:nvSpPr>
        <p:spPr>
          <a:xfrm>
            <a:off x="457200" y="2863516"/>
            <a:ext cx="6777789" cy="2308324"/>
          </a:xfrm>
          <a:prstGeom prst="rect">
            <a:avLst/>
          </a:prstGeom>
          <a:noFill/>
        </p:spPr>
        <p:txBody>
          <a:bodyPr wrap="square" rtlCol="0">
            <a:spAutoFit/>
          </a:bodyPr>
          <a:lstStyle/>
          <a:p>
            <a:pPr marL="285750" indent="-285750">
              <a:buFont typeface="Wingdings" panose="05000000000000000000" pitchFamily="2" charset="2"/>
              <a:buChar char="v"/>
            </a:pPr>
            <a:r>
              <a:rPr lang="es-BO" dirty="0"/>
              <a:t>Fiscalizar  a los responsables del mantenimiento y reparación del parque automotor del Gobierno Autónomo Municipal de Villa Tunari</a:t>
            </a:r>
          </a:p>
          <a:p>
            <a:endParaRPr lang="es-BO" dirty="0"/>
          </a:p>
          <a:p>
            <a:pPr marL="285750" indent="-285750">
              <a:buFont typeface="Wingdings" panose="05000000000000000000" pitchFamily="2" charset="2"/>
              <a:buChar char="v"/>
            </a:pPr>
            <a:r>
              <a:rPr lang="es-BO" dirty="0"/>
              <a:t>Fiscalizar los distintos  contratos de prestación de servicios de mantenimiento al parque automotor del Municipio.</a:t>
            </a:r>
          </a:p>
          <a:p>
            <a:pPr marL="285750" indent="-285750">
              <a:buFont typeface="Wingdings" panose="05000000000000000000" pitchFamily="2" charset="2"/>
              <a:buChar char="v"/>
            </a:pPr>
            <a:r>
              <a:rPr lang="es-BO" dirty="0"/>
              <a:t>Verificación de la ejecución del cronograma de actividades del parque automotor.</a:t>
            </a:r>
          </a:p>
        </p:txBody>
      </p:sp>
      <p:pic>
        <p:nvPicPr>
          <p:cNvPr id="7" name="14 Imagen" descr="C:\Users\Aman\Downloads\WhatsApp Image 2022-05-17 at 11.28.45 AM.jpeg">
            <a:extLst>
              <a:ext uri="{FF2B5EF4-FFF2-40B4-BE49-F238E27FC236}">
                <a16:creationId xmlns:a16="http://schemas.microsoft.com/office/drawing/2014/main" id="{1407092F-4864-D983-C0FE-CD2BE3528E62}"/>
              </a:ext>
            </a:extLst>
          </p:cNvPr>
          <p:cNvPicPr/>
          <p:nvPr/>
        </p:nvPicPr>
        <p:blipFill rotWithShape="1">
          <a:blip r:embed="rId2" cstate="print">
            <a:extLst>
              <a:ext uri="{28A0092B-C50C-407E-A947-70E740481C1C}">
                <a14:useLocalDpi xmlns:a14="http://schemas.microsoft.com/office/drawing/2010/main" val="0"/>
              </a:ext>
            </a:extLst>
          </a:blip>
          <a:srcRect b="96"/>
          <a:stretch/>
        </p:blipFill>
        <p:spPr bwMode="auto">
          <a:xfrm>
            <a:off x="8173453" y="1588101"/>
            <a:ext cx="3729789" cy="2229921"/>
          </a:xfrm>
          <a:prstGeom prst="rect">
            <a:avLst/>
          </a:prstGeom>
          <a:ln>
            <a:noFill/>
          </a:ln>
          <a:effectLst>
            <a:outerShdw blurRad="292100" dist="139700" dir="2700000" algn="tl" rotWithShape="0">
              <a:srgbClr val="333333">
                <a:alpha val="65000"/>
              </a:srgbClr>
            </a:outerShdw>
          </a:effectLst>
        </p:spPr>
      </p:pic>
      <p:pic>
        <p:nvPicPr>
          <p:cNvPr id="3" name="Imagen 2" descr="Imagen que contiene persona, exterior, niño, hombre&#10;&#10;Descripción generada automáticamente">
            <a:extLst>
              <a:ext uri="{FF2B5EF4-FFF2-40B4-BE49-F238E27FC236}">
                <a16:creationId xmlns:a16="http://schemas.microsoft.com/office/drawing/2014/main" id="{6D3DBE3C-A5CE-3FE1-F815-C0BACED7F16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523748" y="4017678"/>
            <a:ext cx="3569369" cy="20674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657700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03D86DDC-AB63-3F9A-30E1-9980BE6D56AB}"/>
              </a:ext>
            </a:extLst>
          </p:cNvPr>
          <p:cNvSpPr txBox="1"/>
          <p:nvPr/>
        </p:nvSpPr>
        <p:spPr>
          <a:xfrm>
            <a:off x="0" y="1834498"/>
            <a:ext cx="7523748" cy="800219"/>
          </a:xfrm>
          <a:prstGeom prst="rect">
            <a:avLst/>
          </a:prstGeom>
          <a:noFill/>
        </p:spPr>
        <p:txBody>
          <a:bodyPr wrap="square">
            <a:spAutoFit/>
          </a:bodyPr>
          <a:lstStyle/>
          <a:p>
            <a:pPr algn="ctr"/>
            <a:r>
              <a:rPr lang="es-ES" sz="2800" dirty="0">
                <a:solidFill>
                  <a:schemeClr val="accent2">
                    <a:lumMod val="75000"/>
                  </a:schemeClr>
                </a:solidFill>
                <a:latin typeface="ADLaM Display" panose="02010000000000000000" pitchFamily="2" charset="0"/>
                <a:ea typeface="ADLaM Display" panose="02010000000000000000" pitchFamily="2" charset="0"/>
                <a:cs typeface="ADLaM Display" panose="02010000000000000000" pitchFamily="2" charset="0"/>
              </a:rPr>
              <a:t>ACTIVIDADES DE LA </a:t>
            </a:r>
            <a:r>
              <a:rPr lang="es-ES" sz="2800" dirty="0">
                <a:solidFill>
                  <a:schemeClr val="accent2">
                    <a:lumMod val="75000"/>
                  </a:schemeClr>
                </a:solidFill>
                <a:effectLst/>
                <a:latin typeface="ADLaM Display" panose="02010000000000000000" pitchFamily="2" charset="0"/>
                <a:ea typeface="ADLaM Display" panose="02010000000000000000" pitchFamily="2" charset="0"/>
                <a:cs typeface="ADLaM Display" panose="02010000000000000000" pitchFamily="2" charset="0"/>
              </a:rPr>
              <a:t>COMISION QUINTA </a:t>
            </a:r>
            <a:r>
              <a:rPr lang="es-ES" sz="1800" dirty="0">
                <a:solidFill>
                  <a:schemeClr val="accent5">
                    <a:lumMod val="60000"/>
                    <a:lumOff val="40000"/>
                  </a:schemeClr>
                </a:solidFill>
                <a:effectLst/>
                <a:latin typeface="ADLaM Display" panose="02010000000000000000" pitchFamily="2" charset="0"/>
                <a:ea typeface="ADLaM Display" panose="02010000000000000000" pitchFamily="2" charset="0"/>
                <a:cs typeface="ADLaM Display" panose="02010000000000000000" pitchFamily="2" charset="0"/>
              </a:rPr>
              <a:t>(DESARROLLO PRODUCTIVO, MEDIO AMBIENTE Y TURISMO)</a:t>
            </a:r>
            <a:endParaRPr lang="es-BO" dirty="0">
              <a:solidFill>
                <a:schemeClr val="accent5">
                  <a:lumMod val="60000"/>
                  <a:lumOff val="40000"/>
                </a:schemeClr>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5" name="CuadroTexto 4">
            <a:extLst>
              <a:ext uri="{FF2B5EF4-FFF2-40B4-BE49-F238E27FC236}">
                <a16:creationId xmlns:a16="http://schemas.microsoft.com/office/drawing/2014/main" id="{B6524EA1-F29A-BA82-37ED-0B3033601F9D}"/>
              </a:ext>
            </a:extLst>
          </p:cNvPr>
          <p:cNvSpPr txBox="1"/>
          <p:nvPr/>
        </p:nvSpPr>
        <p:spPr>
          <a:xfrm>
            <a:off x="288758" y="2871537"/>
            <a:ext cx="6946231" cy="2862322"/>
          </a:xfrm>
          <a:prstGeom prst="rect">
            <a:avLst/>
          </a:prstGeom>
          <a:noFill/>
        </p:spPr>
        <p:txBody>
          <a:bodyPr wrap="square" rtlCol="0">
            <a:spAutoFit/>
          </a:bodyPr>
          <a:lstStyle/>
          <a:p>
            <a:pPr marL="285750" indent="-285750">
              <a:buFont typeface="Wingdings" panose="05000000000000000000" pitchFamily="2" charset="2"/>
              <a:buChar char="v"/>
            </a:pPr>
            <a:r>
              <a:rPr lang="es-BO" dirty="0"/>
              <a:t>Informes sobres las inspecciones realizadas a los distintos proyectos productivos implementados en el Municipio de Villa Tunari.</a:t>
            </a:r>
          </a:p>
          <a:p>
            <a:pPr marL="285750" indent="-285750">
              <a:buFont typeface="Wingdings" panose="05000000000000000000" pitchFamily="2" charset="2"/>
              <a:buChar char="v"/>
            </a:pPr>
            <a:r>
              <a:rPr lang="es-BO" dirty="0"/>
              <a:t>Informe para la aprobación de Ley de declaratoria de veda temporal de especies piscícolas tropicales</a:t>
            </a:r>
          </a:p>
          <a:p>
            <a:pPr marL="285750" indent="-285750">
              <a:buFont typeface="Wingdings" panose="05000000000000000000" pitchFamily="2" charset="2"/>
              <a:buChar char="v"/>
            </a:pPr>
            <a:r>
              <a:rPr lang="es-BO" dirty="0"/>
              <a:t>Informe para la aprobación del proyecto de Ley Municipal del Fomento y Desarrollo del Turismo en el Municipio de Villa Tunari.</a:t>
            </a:r>
          </a:p>
          <a:p>
            <a:pPr marL="285750" indent="-285750">
              <a:buFont typeface="Wingdings" panose="05000000000000000000" pitchFamily="2" charset="2"/>
              <a:buChar char="v"/>
            </a:pPr>
            <a:r>
              <a:rPr lang="es-BO" dirty="0"/>
              <a:t>Seguimiento a la administración y venta de los productos de la central de insumos agrícolas.</a:t>
            </a:r>
          </a:p>
          <a:p>
            <a:pPr marL="285750" indent="-285750">
              <a:buFont typeface="Wingdings" panose="05000000000000000000" pitchFamily="2" charset="2"/>
              <a:buChar char="v"/>
            </a:pPr>
            <a:r>
              <a:rPr lang="es-BO" dirty="0"/>
              <a:t>Seguimiento y fiscalización a la implementación y funcionamiento a la planta de confección textil de </a:t>
            </a:r>
            <a:r>
              <a:rPr lang="es-BO" dirty="0" err="1"/>
              <a:t>Eterazama</a:t>
            </a:r>
            <a:r>
              <a:rPr lang="es-BO" dirty="0"/>
              <a:t>.</a:t>
            </a:r>
          </a:p>
        </p:txBody>
      </p:sp>
      <p:pic>
        <p:nvPicPr>
          <p:cNvPr id="3" name="Imagen 2" descr="Un grupo de personas en un bosque&#10;&#10;Descripción generada automáticamente">
            <a:extLst>
              <a:ext uri="{FF2B5EF4-FFF2-40B4-BE49-F238E27FC236}">
                <a16:creationId xmlns:a16="http://schemas.microsoft.com/office/drawing/2014/main" id="{25EF55C1-8B55-2FB4-1128-71642D6FA22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806801" y="1592946"/>
            <a:ext cx="2995610" cy="2246708"/>
          </a:xfrm>
          <a:prstGeom prst="rect">
            <a:avLst/>
          </a:prstGeom>
          <a:ln>
            <a:noFill/>
          </a:ln>
          <a:effectLst>
            <a:outerShdw blurRad="292100" dist="139700" dir="2700000" algn="tl" rotWithShape="0">
              <a:srgbClr val="333333">
                <a:alpha val="65000"/>
              </a:srgbClr>
            </a:outerShdw>
          </a:effectLst>
        </p:spPr>
      </p:pic>
      <p:pic>
        <p:nvPicPr>
          <p:cNvPr id="9" name="Imagen 8" descr="Un grupo de personas en un puente&#10;&#10;Descripción generada automáticamente con confianza media">
            <a:extLst>
              <a:ext uri="{FF2B5EF4-FFF2-40B4-BE49-F238E27FC236}">
                <a16:creationId xmlns:a16="http://schemas.microsoft.com/office/drawing/2014/main" id="{CFB76DD2-F594-0DB8-C78B-7848E2D7DDA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072249" y="3941026"/>
            <a:ext cx="2387204" cy="28300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950707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3526C6A-3429-F197-3877-94F36D4FDC59}"/>
              </a:ext>
            </a:extLst>
          </p:cNvPr>
          <p:cNvSpPr txBox="1"/>
          <p:nvPr/>
        </p:nvSpPr>
        <p:spPr>
          <a:xfrm>
            <a:off x="0" y="1834498"/>
            <a:ext cx="7523748" cy="800219"/>
          </a:xfrm>
          <a:prstGeom prst="rect">
            <a:avLst/>
          </a:prstGeom>
          <a:noFill/>
        </p:spPr>
        <p:txBody>
          <a:bodyPr wrap="square">
            <a:spAutoFit/>
          </a:bodyPr>
          <a:lstStyle/>
          <a:p>
            <a:pPr algn="ctr"/>
            <a:r>
              <a:rPr lang="es-ES" sz="2800" dirty="0">
                <a:solidFill>
                  <a:schemeClr val="accent2">
                    <a:lumMod val="75000"/>
                  </a:schemeClr>
                </a:solidFill>
                <a:latin typeface="ADLaM Display" panose="02010000000000000000" pitchFamily="2" charset="0"/>
                <a:ea typeface="ADLaM Display" panose="02010000000000000000" pitchFamily="2" charset="0"/>
                <a:cs typeface="ADLaM Display" panose="02010000000000000000" pitchFamily="2" charset="0"/>
              </a:rPr>
              <a:t>ACTIVIDADES DE LA </a:t>
            </a:r>
            <a:r>
              <a:rPr lang="es-ES" sz="2800" dirty="0">
                <a:solidFill>
                  <a:schemeClr val="accent2">
                    <a:lumMod val="75000"/>
                  </a:schemeClr>
                </a:solidFill>
                <a:effectLst/>
                <a:latin typeface="ADLaM Display" panose="02010000000000000000" pitchFamily="2" charset="0"/>
                <a:ea typeface="ADLaM Display" panose="02010000000000000000" pitchFamily="2" charset="0"/>
                <a:cs typeface="ADLaM Display" panose="02010000000000000000" pitchFamily="2" charset="0"/>
              </a:rPr>
              <a:t>COMISION ESPECIAL </a:t>
            </a:r>
            <a:r>
              <a:rPr lang="es-ES" sz="1800" dirty="0">
                <a:solidFill>
                  <a:schemeClr val="accent5">
                    <a:lumMod val="60000"/>
                    <a:lumOff val="40000"/>
                  </a:schemeClr>
                </a:solidFill>
                <a:effectLst/>
                <a:latin typeface="ADLaM Display" panose="02010000000000000000" pitchFamily="2" charset="0"/>
                <a:ea typeface="ADLaM Display" panose="02010000000000000000" pitchFamily="2" charset="0"/>
                <a:cs typeface="ADLaM Display" panose="02010000000000000000" pitchFamily="2" charset="0"/>
              </a:rPr>
              <a:t>(DESASTRES NATURALES)</a:t>
            </a:r>
            <a:endParaRPr lang="es-BO" dirty="0">
              <a:solidFill>
                <a:schemeClr val="accent5">
                  <a:lumMod val="60000"/>
                  <a:lumOff val="40000"/>
                </a:schemeClr>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5" name="CuadroTexto 4">
            <a:extLst>
              <a:ext uri="{FF2B5EF4-FFF2-40B4-BE49-F238E27FC236}">
                <a16:creationId xmlns:a16="http://schemas.microsoft.com/office/drawing/2014/main" id="{0A3E1680-085F-AD5C-7B23-09B53041A5FC}"/>
              </a:ext>
            </a:extLst>
          </p:cNvPr>
          <p:cNvSpPr txBox="1"/>
          <p:nvPr/>
        </p:nvSpPr>
        <p:spPr>
          <a:xfrm>
            <a:off x="745958" y="3144253"/>
            <a:ext cx="6489031" cy="2308324"/>
          </a:xfrm>
          <a:prstGeom prst="rect">
            <a:avLst/>
          </a:prstGeom>
          <a:noFill/>
        </p:spPr>
        <p:txBody>
          <a:bodyPr wrap="square" rtlCol="0">
            <a:spAutoFit/>
          </a:bodyPr>
          <a:lstStyle/>
          <a:p>
            <a:pPr marL="285750" indent="-285750">
              <a:buFont typeface="Wingdings" panose="05000000000000000000" pitchFamily="2" charset="2"/>
              <a:buChar char="v"/>
            </a:pPr>
            <a:r>
              <a:rPr lang="es-BO" dirty="0"/>
              <a:t>Inspecciones a las zonas afectadas por desastres naturales debido a los distintos factores climáticos que lograron la pronta atención a los damnificados dentro del Municipio de Villa Tunari.</a:t>
            </a:r>
          </a:p>
          <a:p>
            <a:pPr marL="285750" indent="-285750">
              <a:buFont typeface="Wingdings" panose="05000000000000000000" pitchFamily="2" charset="2"/>
              <a:buChar char="v"/>
            </a:pPr>
            <a:r>
              <a:rPr lang="es-BO" dirty="0"/>
              <a:t>Seguimiento a los distintos trabajos de atención y  prevención de los posibles desastres naturales.</a:t>
            </a:r>
          </a:p>
          <a:p>
            <a:pPr marL="285750" indent="-285750">
              <a:buFont typeface="Wingdings" panose="05000000000000000000" pitchFamily="2" charset="2"/>
              <a:buChar char="v"/>
            </a:pPr>
            <a:r>
              <a:rPr lang="es-BO" dirty="0"/>
              <a:t>Informe para la aprobación del proyecto de  Ley de declaratoria de emergencia por incendios forestales en el Municipio de Villa Tunari.</a:t>
            </a:r>
          </a:p>
        </p:txBody>
      </p:sp>
      <p:pic>
        <p:nvPicPr>
          <p:cNvPr id="3" name="Imagen 2" descr="Una roca en el agua&#10;&#10;Descripción generada automáticamente con confianza media">
            <a:extLst>
              <a:ext uri="{FF2B5EF4-FFF2-40B4-BE49-F238E27FC236}">
                <a16:creationId xmlns:a16="http://schemas.microsoft.com/office/drawing/2014/main" id="{942BCD6A-9C94-51C5-5385-690E05C3D8D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689808" y="1633758"/>
            <a:ext cx="2756234" cy="3674979"/>
          </a:xfrm>
          <a:prstGeom prst="rect">
            <a:avLst/>
          </a:prstGeom>
        </p:spPr>
      </p:pic>
      <p:pic>
        <p:nvPicPr>
          <p:cNvPr id="9" name="Imagen 8" descr="Un grupo de personas caminando en la tierra&#10;&#10;Descripción generada automáticamente con confianza media">
            <a:extLst>
              <a:ext uri="{FF2B5EF4-FFF2-40B4-BE49-F238E27FC236}">
                <a16:creationId xmlns:a16="http://schemas.microsoft.com/office/drawing/2014/main" id="{63F3754E-2D43-4BCA-2063-6F0056455F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0566" y="3839685"/>
            <a:ext cx="2203579" cy="2938105"/>
          </a:xfrm>
          <a:prstGeom prst="rect">
            <a:avLst/>
          </a:prstGeom>
          <a:ln w="57150">
            <a:solidFill>
              <a:schemeClr val="bg1"/>
            </a:solidFill>
          </a:ln>
        </p:spPr>
      </p:pic>
      <p:pic>
        <p:nvPicPr>
          <p:cNvPr id="11" name="Imagen 10" descr="Un hombre parado en un bosque&#10;&#10;Descripción generada automáticamente con confianza media">
            <a:extLst>
              <a:ext uri="{FF2B5EF4-FFF2-40B4-BE49-F238E27FC236}">
                <a16:creationId xmlns:a16="http://schemas.microsoft.com/office/drawing/2014/main" id="{2A958F22-978E-7BC8-F7AF-AAD7A94BEC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5632" y="4196792"/>
            <a:ext cx="1839526" cy="2580998"/>
          </a:xfrm>
          <a:prstGeom prst="rect">
            <a:avLst/>
          </a:prstGeom>
          <a:ln w="57150">
            <a:solidFill>
              <a:schemeClr val="bg1"/>
            </a:solidFill>
          </a:ln>
        </p:spPr>
      </p:pic>
    </p:spTree>
    <p:extLst>
      <p:ext uri="{BB962C8B-B14F-4D97-AF65-F5344CB8AC3E}">
        <p14:creationId xmlns:p14="http://schemas.microsoft.com/office/powerpoint/2010/main" val="2074490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E458334-5FEF-7012-7C91-328AC8FF5B97}"/>
              </a:ext>
            </a:extLst>
          </p:cNvPr>
          <p:cNvSpPr txBox="1"/>
          <p:nvPr/>
        </p:nvSpPr>
        <p:spPr>
          <a:xfrm>
            <a:off x="0" y="1834498"/>
            <a:ext cx="7523748" cy="1077218"/>
          </a:xfrm>
          <a:prstGeom prst="rect">
            <a:avLst/>
          </a:prstGeom>
          <a:noFill/>
        </p:spPr>
        <p:txBody>
          <a:bodyPr wrap="square">
            <a:spAutoFit/>
          </a:bodyPr>
          <a:lstStyle/>
          <a:p>
            <a:pPr algn="ctr"/>
            <a:r>
              <a:rPr lang="es-ES" sz="2800" dirty="0">
                <a:solidFill>
                  <a:schemeClr val="accent2">
                    <a:lumMod val="75000"/>
                  </a:schemeClr>
                </a:solidFill>
                <a:latin typeface="ADLaM Display" panose="02010000000000000000" pitchFamily="2" charset="0"/>
                <a:ea typeface="ADLaM Display" panose="02010000000000000000" pitchFamily="2" charset="0"/>
                <a:cs typeface="ADLaM Display" panose="02010000000000000000" pitchFamily="2" charset="0"/>
              </a:rPr>
              <a:t>ACTIVIDADES DE LA </a:t>
            </a:r>
            <a:r>
              <a:rPr lang="es-ES" sz="2800" dirty="0">
                <a:solidFill>
                  <a:schemeClr val="accent2">
                    <a:lumMod val="75000"/>
                  </a:schemeClr>
                </a:solidFill>
                <a:effectLst/>
                <a:latin typeface="ADLaM Display" panose="02010000000000000000" pitchFamily="2" charset="0"/>
                <a:ea typeface="ADLaM Display" panose="02010000000000000000" pitchFamily="2" charset="0"/>
                <a:cs typeface="ADLaM Display" panose="02010000000000000000" pitchFamily="2" charset="0"/>
              </a:rPr>
              <a:t>COMISION ESPECIAL </a:t>
            </a:r>
            <a:r>
              <a:rPr lang="es-ES" sz="1800" dirty="0">
                <a:solidFill>
                  <a:schemeClr val="accent5">
                    <a:lumMod val="60000"/>
                    <a:lumOff val="40000"/>
                  </a:schemeClr>
                </a:solidFill>
                <a:effectLst/>
                <a:latin typeface="ADLaM Display" panose="02010000000000000000" pitchFamily="2" charset="0"/>
                <a:ea typeface="ADLaM Display" panose="02010000000000000000" pitchFamily="2" charset="0"/>
                <a:cs typeface="ADLaM Display" panose="02010000000000000000" pitchFamily="2" charset="0"/>
              </a:rPr>
              <a:t>(AUTONOMIAS Y OTBs</a:t>
            </a:r>
            <a:r>
              <a:rPr lang="es-ES" dirty="0">
                <a:solidFill>
                  <a:schemeClr val="accent5">
                    <a:lumMod val="60000"/>
                    <a:lumOff val="40000"/>
                  </a:schemeClr>
                </a:solidFill>
                <a:latin typeface="ADLaM Display" panose="02010000000000000000" pitchFamily="2" charset="0"/>
                <a:ea typeface="ADLaM Display" panose="02010000000000000000" pitchFamily="2" charset="0"/>
                <a:cs typeface="ADLaM Display" panose="02010000000000000000" pitchFamily="2" charset="0"/>
              </a:rPr>
              <a:t> Y COORDNIANCIÓN CON LAS ORGANIZACIONES SOCIALES</a:t>
            </a:r>
            <a:r>
              <a:rPr lang="es-ES" sz="1800" dirty="0">
                <a:solidFill>
                  <a:schemeClr val="accent5">
                    <a:lumMod val="60000"/>
                    <a:lumOff val="40000"/>
                  </a:schemeClr>
                </a:solidFill>
                <a:effectLst/>
                <a:latin typeface="ADLaM Display" panose="02010000000000000000" pitchFamily="2" charset="0"/>
                <a:ea typeface="ADLaM Display" panose="02010000000000000000" pitchFamily="2" charset="0"/>
                <a:cs typeface="ADLaM Display" panose="02010000000000000000" pitchFamily="2" charset="0"/>
              </a:rPr>
              <a:t>)</a:t>
            </a:r>
            <a:endParaRPr lang="es-BO" dirty="0">
              <a:solidFill>
                <a:schemeClr val="accent5">
                  <a:lumMod val="60000"/>
                  <a:lumOff val="40000"/>
                </a:schemeClr>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5" name="CuadroTexto 4">
            <a:extLst>
              <a:ext uri="{FF2B5EF4-FFF2-40B4-BE49-F238E27FC236}">
                <a16:creationId xmlns:a16="http://schemas.microsoft.com/office/drawing/2014/main" id="{0D7D1EAC-A96F-3CFA-4802-805D04434A82}"/>
              </a:ext>
            </a:extLst>
          </p:cNvPr>
          <p:cNvSpPr txBox="1"/>
          <p:nvPr/>
        </p:nvSpPr>
        <p:spPr>
          <a:xfrm>
            <a:off x="875270" y="3047546"/>
            <a:ext cx="5773208" cy="1477328"/>
          </a:xfrm>
          <a:prstGeom prst="rect">
            <a:avLst/>
          </a:prstGeom>
          <a:noFill/>
        </p:spPr>
        <p:txBody>
          <a:bodyPr wrap="square" rtlCol="0">
            <a:spAutoFit/>
          </a:bodyPr>
          <a:lstStyle/>
          <a:p>
            <a:pPr algn="just"/>
            <a:r>
              <a:rPr kumimoji="0" lang="es-BO" sz="1800" b="0" i="0" u="none" strike="noStrike" kern="0" cap="none" spc="0" normalizeH="0" baseline="0" noProof="0" dirty="0">
                <a:ln>
                  <a:noFill/>
                </a:ln>
                <a:effectLst/>
                <a:uLnTx/>
                <a:uFillTx/>
                <a:latin typeface="+mj-lt"/>
                <a:ea typeface="+mn-ea"/>
                <a:cs typeface="+mn-cs"/>
              </a:rPr>
              <a:t>La comisión presento informes sobre la atención</a:t>
            </a:r>
            <a:r>
              <a:rPr kumimoji="0" lang="es-BO" sz="1800" b="0" i="0" u="none" strike="noStrike" kern="0" cap="none" spc="0" normalizeH="0" noProof="0" dirty="0">
                <a:ln>
                  <a:noFill/>
                </a:ln>
                <a:effectLst/>
                <a:uLnTx/>
                <a:uFillTx/>
                <a:latin typeface="+mj-lt"/>
                <a:ea typeface="+mn-ea"/>
                <a:cs typeface="+mn-cs"/>
              </a:rPr>
              <a:t> </a:t>
            </a:r>
            <a:r>
              <a:rPr lang="es-BO" kern="0" dirty="0">
                <a:latin typeface="+mj-lt"/>
              </a:rPr>
              <a:t>d</a:t>
            </a:r>
            <a:r>
              <a:rPr kumimoji="0" lang="es-BO" sz="1800" b="0" i="0" u="none" strike="noStrike" kern="0" cap="none" spc="0" normalizeH="0" noProof="0" dirty="0">
                <a:ln>
                  <a:noFill/>
                </a:ln>
                <a:effectLst/>
                <a:uLnTx/>
                <a:uFillTx/>
                <a:latin typeface="+mj-lt"/>
                <a:ea typeface="+mn-ea"/>
                <a:cs typeface="+mn-cs"/>
              </a:rPr>
              <a:t>e los</a:t>
            </a:r>
            <a:r>
              <a:rPr kumimoji="0" lang="es-BO" sz="1800" b="0" i="0" u="none" strike="noStrike" kern="0" cap="none" spc="0" normalizeH="0" baseline="0" noProof="0" dirty="0">
                <a:ln>
                  <a:noFill/>
                </a:ln>
                <a:effectLst/>
                <a:uLnTx/>
                <a:uFillTx/>
                <a:latin typeface="+mj-lt"/>
                <a:ea typeface="+mn-ea"/>
                <a:cs typeface="+mn-cs"/>
              </a:rPr>
              <a:t> tramites de reconocimientos, rectificaciones, cambios de categoría normativa de personalidades jurídicas de las </a:t>
            </a:r>
            <a:r>
              <a:rPr kumimoji="0" lang="es-BO" sz="1800" b="0" i="0" u="none" strike="noStrike" kern="0" cap="none" spc="0" normalizeH="0" baseline="0" noProof="0" dirty="0" err="1">
                <a:ln>
                  <a:noFill/>
                </a:ln>
                <a:effectLst/>
                <a:uLnTx/>
                <a:uFillTx/>
                <a:latin typeface="+mj-lt"/>
                <a:ea typeface="+mn-ea"/>
                <a:cs typeface="+mn-cs"/>
              </a:rPr>
              <a:t>OTBs</a:t>
            </a:r>
            <a:r>
              <a:rPr kumimoji="0" lang="es-BO" sz="1800" b="0" i="0" u="none" strike="noStrike" kern="0" cap="none" spc="0" normalizeH="0" baseline="0" noProof="0" dirty="0">
                <a:ln>
                  <a:noFill/>
                </a:ln>
                <a:effectLst/>
                <a:uLnTx/>
                <a:uFillTx/>
                <a:latin typeface="+mj-lt"/>
                <a:ea typeface="+mn-ea"/>
                <a:cs typeface="+mn-cs"/>
              </a:rPr>
              <a:t>, Sindicatos, Centrales, Comunidades y otras Organizaciones </a:t>
            </a:r>
            <a:r>
              <a:rPr lang="es-BO" sz="1800" kern="0" dirty="0">
                <a:latin typeface="+mj-lt"/>
              </a:rPr>
              <a:t>T</a:t>
            </a:r>
            <a:r>
              <a:rPr kumimoji="0" lang="es-BO" sz="1800" b="0" i="0" u="none" strike="noStrike" kern="0" cap="none" spc="0" normalizeH="0" baseline="0" noProof="0" dirty="0" err="1">
                <a:ln>
                  <a:noFill/>
                </a:ln>
                <a:effectLst/>
                <a:uLnTx/>
                <a:uFillTx/>
                <a:latin typeface="+mj-lt"/>
                <a:ea typeface="+mn-ea"/>
                <a:cs typeface="+mn-cs"/>
              </a:rPr>
              <a:t>erritoriales</a:t>
            </a:r>
            <a:r>
              <a:rPr kumimoji="0" lang="es-BO" sz="1800" b="0" i="0" u="none" strike="noStrike" kern="0" cap="none" spc="0" normalizeH="0" baseline="0" noProof="0" dirty="0">
                <a:ln>
                  <a:noFill/>
                </a:ln>
                <a:effectLst/>
                <a:uLnTx/>
                <a:uFillTx/>
                <a:latin typeface="+mj-lt"/>
                <a:ea typeface="+mn-ea"/>
                <a:cs typeface="+mn-cs"/>
              </a:rPr>
              <a:t> de Base del Municipio de Villa Tunari.</a:t>
            </a:r>
          </a:p>
        </p:txBody>
      </p:sp>
      <p:pic>
        <p:nvPicPr>
          <p:cNvPr id="6" name="Imagen 5">
            <a:extLst>
              <a:ext uri="{FF2B5EF4-FFF2-40B4-BE49-F238E27FC236}">
                <a16:creationId xmlns:a16="http://schemas.microsoft.com/office/drawing/2014/main" id="{F2E1F285-762A-D669-9CA9-EB56BC054141}"/>
              </a:ext>
            </a:extLst>
          </p:cNvPr>
          <p:cNvPicPr>
            <a:picLocks noChangeAspect="1"/>
          </p:cNvPicPr>
          <p:nvPr/>
        </p:nvPicPr>
        <p:blipFill>
          <a:blip r:embed="rId2"/>
          <a:stretch>
            <a:fillRect/>
          </a:stretch>
        </p:blipFill>
        <p:spPr>
          <a:xfrm>
            <a:off x="7801072" y="2623815"/>
            <a:ext cx="3291362" cy="23247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88202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2ED3614-3671-DCC6-59CD-5F6581090728}"/>
              </a:ext>
            </a:extLst>
          </p:cNvPr>
          <p:cNvPicPr>
            <a:picLocks noChangeAspect="1"/>
          </p:cNvPicPr>
          <p:nvPr/>
        </p:nvPicPr>
        <p:blipFill>
          <a:blip r:embed="rId2"/>
          <a:stretch>
            <a:fillRect/>
          </a:stretch>
        </p:blipFill>
        <p:spPr>
          <a:xfrm rot="10800000">
            <a:off x="10436" y="-28845"/>
            <a:ext cx="12192000" cy="6869745"/>
          </a:xfrm>
          <a:prstGeom prst="rect">
            <a:avLst/>
          </a:prstGeom>
          <a:noFill/>
          <a:ln>
            <a:noFill/>
          </a:ln>
        </p:spPr>
      </p:pic>
      <p:sp>
        <p:nvSpPr>
          <p:cNvPr id="2" name="Rectángulo 1">
            <a:extLst>
              <a:ext uri="{FF2B5EF4-FFF2-40B4-BE49-F238E27FC236}">
                <a16:creationId xmlns:a16="http://schemas.microsoft.com/office/drawing/2014/main" id="{7503FFC6-35FF-FF70-7741-3BC9F7B7777C}"/>
              </a:ext>
            </a:extLst>
          </p:cNvPr>
          <p:cNvSpPr/>
          <p:nvPr/>
        </p:nvSpPr>
        <p:spPr>
          <a:xfrm>
            <a:off x="0" y="5543917"/>
            <a:ext cx="12192000" cy="914400"/>
          </a:xfrm>
          <a:prstGeom prst="rect">
            <a:avLst/>
          </a:prstGeom>
          <a:gradFill flip="none" rotWithShape="1">
            <a:gsLst>
              <a:gs pos="3000">
                <a:schemeClr val="bg1">
                  <a:alpha val="0"/>
                </a:schemeClr>
              </a:gs>
              <a:gs pos="45000">
                <a:schemeClr val="bg1">
                  <a:alpha val="78000"/>
                </a:schemeClr>
              </a:gs>
              <a:gs pos="85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3" name="CuadroTexto 2">
            <a:extLst>
              <a:ext uri="{FF2B5EF4-FFF2-40B4-BE49-F238E27FC236}">
                <a16:creationId xmlns:a16="http://schemas.microsoft.com/office/drawing/2014/main" id="{C0DC4039-4F50-65F0-AFB3-92F4F90DE2DC}"/>
              </a:ext>
            </a:extLst>
          </p:cNvPr>
          <p:cNvSpPr txBox="1"/>
          <p:nvPr/>
        </p:nvSpPr>
        <p:spPr>
          <a:xfrm>
            <a:off x="8853190" y="5677951"/>
            <a:ext cx="3220753" cy="646331"/>
          </a:xfrm>
          <a:prstGeom prst="rect">
            <a:avLst/>
          </a:prstGeom>
          <a:noFill/>
        </p:spPr>
        <p:txBody>
          <a:bodyPr wrap="none" rtlCol="0">
            <a:spAutoFit/>
          </a:bodyPr>
          <a:lstStyle/>
          <a:p>
            <a:r>
              <a:rPr lang="es-MX" sz="3600" b="1" dirty="0">
                <a:solidFill>
                  <a:srgbClr val="00B0F0"/>
                </a:solidFill>
                <a:latin typeface="Berlin Sans FB Demi" panose="020E0802020502020306" pitchFamily="34" charset="0"/>
              </a:rPr>
              <a:t>V</a:t>
            </a:r>
            <a:r>
              <a:rPr lang="es-MX" sz="3600" b="1" dirty="0">
                <a:solidFill>
                  <a:srgbClr val="0066CC"/>
                </a:solidFill>
                <a:latin typeface="Berlin Sans FB Demi" panose="020E0802020502020306" pitchFamily="34" charset="0"/>
              </a:rPr>
              <a:t>I</a:t>
            </a:r>
            <a:r>
              <a:rPr lang="es-MX" sz="3600" b="1" dirty="0">
                <a:solidFill>
                  <a:srgbClr val="CC3300"/>
                </a:solidFill>
                <a:latin typeface="Berlin Sans FB Demi" panose="020E0802020502020306" pitchFamily="34" charset="0"/>
              </a:rPr>
              <a:t>L</a:t>
            </a:r>
            <a:r>
              <a:rPr lang="es-MX" sz="3600" b="1" dirty="0">
                <a:ln>
                  <a:solidFill>
                    <a:schemeClr val="bg2">
                      <a:lumMod val="90000"/>
                    </a:schemeClr>
                  </a:solidFill>
                </a:ln>
                <a:solidFill>
                  <a:srgbClr val="FFFF00"/>
                </a:solidFill>
                <a:latin typeface="Berlin Sans FB Demi" panose="020E0802020502020306" pitchFamily="34" charset="0"/>
              </a:rPr>
              <a:t>L</a:t>
            </a:r>
            <a:r>
              <a:rPr lang="es-MX" sz="3600" b="1" dirty="0">
                <a:solidFill>
                  <a:srgbClr val="00B050"/>
                </a:solidFill>
                <a:latin typeface="Berlin Sans FB Demi" panose="020E0802020502020306" pitchFamily="34" charset="0"/>
              </a:rPr>
              <a:t>A</a:t>
            </a:r>
            <a:r>
              <a:rPr lang="es-MX" sz="3600" b="1" dirty="0">
                <a:latin typeface="Berlin Sans FB Demi" panose="020E0802020502020306" pitchFamily="34" charset="0"/>
              </a:rPr>
              <a:t> </a:t>
            </a:r>
            <a:r>
              <a:rPr lang="es-MX" sz="3600" b="1" dirty="0">
                <a:solidFill>
                  <a:srgbClr val="CC00CC"/>
                </a:solidFill>
                <a:latin typeface="Berlin Sans FB Demi" panose="020E0802020502020306" pitchFamily="34" charset="0"/>
              </a:rPr>
              <a:t>T</a:t>
            </a:r>
            <a:r>
              <a:rPr lang="es-MX" sz="3600" b="1" dirty="0">
                <a:solidFill>
                  <a:srgbClr val="FF3300"/>
                </a:solidFill>
                <a:latin typeface="Berlin Sans FB Demi" panose="020E0802020502020306" pitchFamily="34" charset="0"/>
              </a:rPr>
              <a:t>U</a:t>
            </a:r>
            <a:r>
              <a:rPr lang="es-MX" sz="3600" b="1" dirty="0">
                <a:solidFill>
                  <a:srgbClr val="99CC00"/>
                </a:solidFill>
                <a:latin typeface="Berlin Sans FB Demi" panose="020E0802020502020306" pitchFamily="34" charset="0"/>
              </a:rPr>
              <a:t>N</a:t>
            </a:r>
            <a:r>
              <a:rPr lang="es-MX" sz="3600" b="1" dirty="0">
                <a:solidFill>
                  <a:srgbClr val="0099CC"/>
                </a:solidFill>
                <a:latin typeface="Berlin Sans FB Demi" panose="020E0802020502020306" pitchFamily="34" charset="0"/>
              </a:rPr>
              <a:t>A</a:t>
            </a:r>
            <a:r>
              <a:rPr lang="es-MX" sz="3600" b="1" dirty="0">
                <a:solidFill>
                  <a:srgbClr val="0066CC"/>
                </a:solidFill>
                <a:latin typeface="Berlin Sans FB Demi" panose="020E0802020502020306" pitchFamily="34" charset="0"/>
              </a:rPr>
              <a:t>R</a:t>
            </a:r>
            <a:r>
              <a:rPr lang="es-MX" sz="3600" b="1" dirty="0">
                <a:solidFill>
                  <a:srgbClr val="FFC000"/>
                </a:solidFill>
                <a:latin typeface="Berlin Sans FB Demi" panose="020E0802020502020306" pitchFamily="34" charset="0"/>
              </a:rPr>
              <a:t>I</a:t>
            </a:r>
            <a:endParaRPr lang="es-BO" sz="3600" b="1" dirty="0">
              <a:solidFill>
                <a:srgbClr val="FFC000"/>
              </a:solidFill>
              <a:latin typeface="Berlin Sans FB Demi" panose="020E0802020502020306" pitchFamily="34" charset="0"/>
            </a:endParaRPr>
          </a:p>
        </p:txBody>
      </p:sp>
      <p:pic>
        <p:nvPicPr>
          <p:cNvPr id="12" name="Imagen 11">
            <a:extLst>
              <a:ext uri="{FF2B5EF4-FFF2-40B4-BE49-F238E27FC236}">
                <a16:creationId xmlns:a16="http://schemas.microsoft.com/office/drawing/2014/main" id="{04E421BB-9168-FDA6-B1AA-6D32362D6013}"/>
              </a:ext>
            </a:extLst>
          </p:cNvPr>
          <p:cNvPicPr>
            <a:picLocks noChangeAspect="1"/>
          </p:cNvPicPr>
          <p:nvPr/>
        </p:nvPicPr>
        <p:blipFill>
          <a:blip r:embed="rId3"/>
          <a:stretch>
            <a:fillRect/>
          </a:stretch>
        </p:blipFill>
        <p:spPr>
          <a:xfrm>
            <a:off x="7451826" y="3369084"/>
            <a:ext cx="2435850" cy="3410190"/>
          </a:xfrm>
          <a:prstGeom prst="rect">
            <a:avLst/>
          </a:prstGeom>
        </p:spPr>
      </p:pic>
      <p:sp>
        <p:nvSpPr>
          <p:cNvPr id="22" name="CuadroTexto 21">
            <a:extLst>
              <a:ext uri="{FF2B5EF4-FFF2-40B4-BE49-F238E27FC236}">
                <a16:creationId xmlns:a16="http://schemas.microsoft.com/office/drawing/2014/main" id="{358BD365-0D0B-FF3B-E77F-AE4177D8521F}"/>
              </a:ext>
            </a:extLst>
          </p:cNvPr>
          <p:cNvSpPr txBox="1"/>
          <p:nvPr/>
        </p:nvSpPr>
        <p:spPr>
          <a:xfrm>
            <a:off x="4820318" y="1095575"/>
            <a:ext cx="6186309" cy="830997"/>
          </a:xfrm>
          <a:prstGeom prst="rect">
            <a:avLst/>
          </a:prstGeom>
          <a:noFill/>
        </p:spPr>
        <p:txBody>
          <a:bodyPr wrap="none" rtlCol="0">
            <a:spAutoFit/>
          </a:bodyPr>
          <a:lstStyle/>
          <a:p>
            <a:r>
              <a:rPr lang="es-MX" sz="4800" b="1" dirty="0">
                <a:ln>
                  <a:gradFill flip="none" rotWithShape="1">
                    <a:gsLst>
                      <a:gs pos="20000">
                        <a:schemeClr val="accent1">
                          <a:lumMod val="5000"/>
                          <a:lumOff val="95000"/>
                          <a:alpha val="0"/>
                        </a:schemeClr>
                      </a:gs>
                      <a:gs pos="5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ln>
                <a:noFill/>
                <a:latin typeface="Berlin Sans FB Demi" panose="020E0802020502020306" pitchFamily="34" charset="0"/>
              </a:rPr>
              <a:t>RENDICIÓN PÚBLICA</a:t>
            </a:r>
            <a:endParaRPr lang="es-BO" sz="4800" b="1" dirty="0">
              <a:ln>
                <a:gradFill flip="none" rotWithShape="1">
                  <a:gsLst>
                    <a:gs pos="20000">
                      <a:schemeClr val="accent1">
                        <a:lumMod val="5000"/>
                        <a:lumOff val="95000"/>
                        <a:alpha val="0"/>
                      </a:schemeClr>
                    </a:gs>
                    <a:gs pos="5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ln>
              <a:noFill/>
              <a:latin typeface="Berlin Sans FB Demi" panose="020E0802020502020306" pitchFamily="34" charset="0"/>
            </a:endParaRPr>
          </a:p>
        </p:txBody>
      </p:sp>
      <p:sp>
        <p:nvSpPr>
          <p:cNvPr id="23" name="CuadroTexto 22">
            <a:extLst>
              <a:ext uri="{FF2B5EF4-FFF2-40B4-BE49-F238E27FC236}">
                <a16:creationId xmlns:a16="http://schemas.microsoft.com/office/drawing/2014/main" id="{C372BBD9-EA5C-D93F-EC8C-AA66CBB15852}"/>
              </a:ext>
            </a:extLst>
          </p:cNvPr>
          <p:cNvSpPr txBox="1"/>
          <p:nvPr/>
        </p:nvSpPr>
        <p:spPr>
          <a:xfrm>
            <a:off x="5345379" y="1331011"/>
            <a:ext cx="5186035" cy="707886"/>
          </a:xfrm>
          <a:prstGeom prst="rect">
            <a:avLst/>
          </a:prstGeom>
          <a:noFill/>
        </p:spPr>
        <p:txBody>
          <a:bodyPr wrap="none" rtlCol="0">
            <a:spAutoFit/>
          </a:bodyPr>
          <a:lstStyle/>
          <a:p>
            <a:r>
              <a:rPr lang="es-MX" sz="4000" b="1" dirty="0">
                <a:solidFill>
                  <a:schemeClr val="bg1"/>
                </a:solidFill>
                <a:latin typeface="Berlin Sans FB Demi" panose="020E0802020502020306" pitchFamily="34" charset="0"/>
              </a:rPr>
              <a:t>RENDICIÓN PÚBLICA</a:t>
            </a:r>
            <a:endParaRPr lang="es-BO" sz="4000" b="1" dirty="0">
              <a:solidFill>
                <a:schemeClr val="bg1"/>
              </a:solidFill>
              <a:latin typeface="Berlin Sans FB Demi" panose="020E0802020502020306" pitchFamily="34" charset="0"/>
            </a:endParaRPr>
          </a:p>
        </p:txBody>
      </p:sp>
      <p:sp>
        <p:nvSpPr>
          <p:cNvPr id="24" name="CuadroTexto 23">
            <a:extLst>
              <a:ext uri="{FF2B5EF4-FFF2-40B4-BE49-F238E27FC236}">
                <a16:creationId xmlns:a16="http://schemas.microsoft.com/office/drawing/2014/main" id="{9547F591-37FE-2AA9-31D8-937EE0F5B88D}"/>
              </a:ext>
            </a:extLst>
          </p:cNvPr>
          <p:cNvSpPr txBox="1"/>
          <p:nvPr/>
        </p:nvSpPr>
        <p:spPr>
          <a:xfrm>
            <a:off x="5091225" y="1847852"/>
            <a:ext cx="5644494" cy="830997"/>
          </a:xfrm>
          <a:prstGeom prst="rect">
            <a:avLst/>
          </a:prstGeom>
          <a:noFill/>
        </p:spPr>
        <p:txBody>
          <a:bodyPr wrap="none" rtlCol="0">
            <a:spAutoFit/>
          </a:bodyPr>
          <a:lstStyle/>
          <a:p>
            <a:r>
              <a:rPr lang="es-MX" sz="4800" b="1" dirty="0">
                <a:ln>
                  <a:gradFill flip="none" rotWithShape="1">
                    <a:gsLst>
                      <a:gs pos="23000">
                        <a:schemeClr val="accent1">
                          <a:lumMod val="5000"/>
                          <a:lumOff val="95000"/>
                          <a:alpha val="0"/>
                        </a:schemeClr>
                      </a:gs>
                      <a:gs pos="61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ln>
                <a:noFill/>
                <a:latin typeface="Berlin Sans FB Demi" panose="020E0802020502020306" pitchFamily="34" charset="0"/>
              </a:rPr>
              <a:t>DE CUENTAS FINAL</a:t>
            </a:r>
            <a:endParaRPr lang="es-BO" sz="4800" b="1" dirty="0">
              <a:ln>
                <a:gradFill flip="none" rotWithShape="1">
                  <a:gsLst>
                    <a:gs pos="23000">
                      <a:schemeClr val="accent1">
                        <a:lumMod val="5000"/>
                        <a:lumOff val="95000"/>
                        <a:alpha val="0"/>
                      </a:schemeClr>
                    </a:gs>
                    <a:gs pos="61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ln>
              <a:noFill/>
              <a:latin typeface="Berlin Sans FB Demi" panose="020E0802020502020306" pitchFamily="34" charset="0"/>
            </a:endParaRPr>
          </a:p>
        </p:txBody>
      </p:sp>
      <p:sp>
        <p:nvSpPr>
          <p:cNvPr id="25" name="CuadroTexto 24">
            <a:extLst>
              <a:ext uri="{FF2B5EF4-FFF2-40B4-BE49-F238E27FC236}">
                <a16:creationId xmlns:a16="http://schemas.microsoft.com/office/drawing/2014/main" id="{BAC7284A-6FFC-F6FC-9E0E-514A0DD78FD1}"/>
              </a:ext>
            </a:extLst>
          </p:cNvPr>
          <p:cNvSpPr txBox="1"/>
          <p:nvPr/>
        </p:nvSpPr>
        <p:spPr>
          <a:xfrm>
            <a:off x="5555714" y="2037981"/>
            <a:ext cx="4733988" cy="707886"/>
          </a:xfrm>
          <a:prstGeom prst="rect">
            <a:avLst/>
          </a:prstGeom>
          <a:noFill/>
        </p:spPr>
        <p:txBody>
          <a:bodyPr wrap="none" rtlCol="0">
            <a:spAutoFit/>
          </a:bodyPr>
          <a:lstStyle/>
          <a:p>
            <a:r>
              <a:rPr lang="es-MX" sz="4000" b="1" dirty="0">
                <a:solidFill>
                  <a:schemeClr val="bg1"/>
                </a:solidFill>
                <a:latin typeface="Berlin Sans FB Demi" panose="020E0802020502020306" pitchFamily="34" charset="0"/>
              </a:rPr>
              <a:t>DE CUENTAS FINAL</a:t>
            </a:r>
            <a:endParaRPr lang="es-BO" sz="4000" b="1" dirty="0">
              <a:solidFill>
                <a:schemeClr val="bg1"/>
              </a:solidFill>
              <a:latin typeface="Berlin Sans FB Demi" panose="020E0802020502020306" pitchFamily="34" charset="0"/>
            </a:endParaRPr>
          </a:p>
        </p:txBody>
      </p:sp>
      <p:sp>
        <p:nvSpPr>
          <p:cNvPr id="26" name="CuadroTexto 25">
            <a:extLst>
              <a:ext uri="{FF2B5EF4-FFF2-40B4-BE49-F238E27FC236}">
                <a16:creationId xmlns:a16="http://schemas.microsoft.com/office/drawing/2014/main" id="{C9548046-DEC3-4909-9078-40B264D858C3}"/>
              </a:ext>
            </a:extLst>
          </p:cNvPr>
          <p:cNvSpPr txBox="1"/>
          <p:nvPr/>
        </p:nvSpPr>
        <p:spPr>
          <a:xfrm>
            <a:off x="6214000" y="2812489"/>
            <a:ext cx="3602268" cy="707886"/>
          </a:xfrm>
          <a:prstGeom prst="rect">
            <a:avLst/>
          </a:prstGeom>
          <a:noFill/>
        </p:spPr>
        <p:txBody>
          <a:bodyPr wrap="none" rtlCol="0">
            <a:spAutoFit/>
          </a:bodyPr>
          <a:lstStyle/>
          <a:p>
            <a:r>
              <a:rPr lang="es-MX" sz="4000" b="1" dirty="0">
                <a:solidFill>
                  <a:schemeClr val="bg1"/>
                </a:solidFill>
                <a:latin typeface="Berlin Sans FB Demi" panose="020E0802020502020306" pitchFamily="34" charset="0"/>
              </a:rPr>
              <a:t>GESTIÓN 2023</a:t>
            </a:r>
            <a:endParaRPr lang="es-BO" sz="4000" b="1" dirty="0">
              <a:solidFill>
                <a:schemeClr val="bg1"/>
              </a:solidFill>
              <a:latin typeface="Berlin Sans FB Demi" panose="020E0802020502020306" pitchFamily="34" charset="0"/>
            </a:endParaRPr>
          </a:p>
        </p:txBody>
      </p:sp>
      <p:sp>
        <p:nvSpPr>
          <p:cNvPr id="27" name="CuadroTexto 26">
            <a:extLst>
              <a:ext uri="{FF2B5EF4-FFF2-40B4-BE49-F238E27FC236}">
                <a16:creationId xmlns:a16="http://schemas.microsoft.com/office/drawing/2014/main" id="{751E7656-5A07-C216-657D-26F84878E169}"/>
              </a:ext>
            </a:extLst>
          </p:cNvPr>
          <p:cNvSpPr txBox="1"/>
          <p:nvPr/>
        </p:nvSpPr>
        <p:spPr>
          <a:xfrm>
            <a:off x="5847040" y="2575031"/>
            <a:ext cx="4132863" cy="830997"/>
          </a:xfrm>
          <a:prstGeom prst="rect">
            <a:avLst/>
          </a:prstGeom>
          <a:noFill/>
        </p:spPr>
        <p:txBody>
          <a:bodyPr wrap="none" rtlCol="0">
            <a:spAutoFit/>
          </a:bodyPr>
          <a:lstStyle/>
          <a:p>
            <a:r>
              <a:rPr lang="es-MX" sz="4800" b="1" dirty="0">
                <a:ln>
                  <a:gradFill flip="none" rotWithShape="1">
                    <a:gsLst>
                      <a:gs pos="23000">
                        <a:schemeClr val="accent1">
                          <a:lumMod val="5000"/>
                          <a:lumOff val="95000"/>
                          <a:alpha val="0"/>
                        </a:schemeClr>
                      </a:gs>
                      <a:gs pos="61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ln>
                <a:noFill/>
                <a:latin typeface="Berlin Sans FB Demi" panose="020E0802020502020306" pitchFamily="34" charset="0"/>
              </a:rPr>
              <a:t>GESTIÓN 2023</a:t>
            </a:r>
            <a:endParaRPr lang="es-BO" sz="4800" b="1" dirty="0">
              <a:ln>
                <a:gradFill flip="none" rotWithShape="1">
                  <a:gsLst>
                    <a:gs pos="23000">
                      <a:schemeClr val="accent1">
                        <a:lumMod val="5000"/>
                        <a:lumOff val="95000"/>
                        <a:alpha val="0"/>
                      </a:schemeClr>
                    </a:gs>
                    <a:gs pos="61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ln>
              <a:noFill/>
              <a:latin typeface="Berlin Sans FB Demi" panose="020E0802020502020306" pitchFamily="34" charset="0"/>
            </a:endParaRPr>
          </a:p>
        </p:txBody>
      </p:sp>
      <p:pic>
        <p:nvPicPr>
          <p:cNvPr id="32" name="Imagen 31">
            <a:extLst>
              <a:ext uri="{FF2B5EF4-FFF2-40B4-BE49-F238E27FC236}">
                <a16:creationId xmlns:a16="http://schemas.microsoft.com/office/drawing/2014/main" id="{CC92A914-CF30-4B4B-0FDF-15C8FE5555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7694" y="3557250"/>
            <a:ext cx="1575048" cy="2053672"/>
          </a:xfrm>
          <a:prstGeom prst="rect">
            <a:avLst/>
          </a:prstGeom>
        </p:spPr>
      </p:pic>
      <p:pic>
        <p:nvPicPr>
          <p:cNvPr id="34" name="Imagen 33">
            <a:extLst>
              <a:ext uri="{FF2B5EF4-FFF2-40B4-BE49-F238E27FC236}">
                <a16:creationId xmlns:a16="http://schemas.microsoft.com/office/drawing/2014/main" id="{8D09AE48-5DA9-6FD3-8D8D-BD2FC5F230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29200" y="4651115"/>
            <a:ext cx="1579485" cy="2053672"/>
          </a:xfrm>
          <a:prstGeom prst="rect">
            <a:avLst/>
          </a:prstGeom>
        </p:spPr>
      </p:pic>
      <p:cxnSp>
        <p:nvCxnSpPr>
          <p:cNvPr id="38" name="Conector recto 37">
            <a:extLst>
              <a:ext uri="{FF2B5EF4-FFF2-40B4-BE49-F238E27FC236}">
                <a16:creationId xmlns:a16="http://schemas.microsoft.com/office/drawing/2014/main" id="{3B1C381C-E476-9C85-79C6-6C9F7D1F595D}"/>
              </a:ext>
            </a:extLst>
          </p:cNvPr>
          <p:cNvCxnSpPr>
            <a:cxnSpLocks/>
          </p:cNvCxnSpPr>
          <p:nvPr/>
        </p:nvCxnSpPr>
        <p:spPr>
          <a:xfrm rot="16200000">
            <a:off x="9266089" y="2703495"/>
            <a:ext cx="5440218" cy="0"/>
          </a:xfrm>
          <a:prstGeom prst="line">
            <a:avLst/>
          </a:prstGeom>
          <a:ln w="28575">
            <a:gradFill flip="none" rotWithShape="1">
              <a:gsLst>
                <a:gs pos="10000">
                  <a:schemeClr val="accent1">
                    <a:lumMod val="5000"/>
                    <a:lumOff val="95000"/>
                    <a:alpha val="0"/>
                  </a:schemeClr>
                </a:gs>
                <a:gs pos="39000">
                  <a:schemeClr val="bg1"/>
                </a:gs>
                <a:gs pos="61000">
                  <a:schemeClr val="bg1"/>
                </a:gs>
                <a:gs pos="82000">
                  <a:schemeClr val="bg1">
                    <a:lumMod val="0"/>
                    <a:lumOff val="10000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48" name="Conector recto 47">
            <a:extLst>
              <a:ext uri="{FF2B5EF4-FFF2-40B4-BE49-F238E27FC236}">
                <a16:creationId xmlns:a16="http://schemas.microsoft.com/office/drawing/2014/main" id="{C2C858D1-E249-F9B6-E29A-C38686F26619}"/>
              </a:ext>
            </a:extLst>
          </p:cNvPr>
          <p:cNvCxnSpPr>
            <a:cxnSpLocks/>
          </p:cNvCxnSpPr>
          <p:nvPr/>
        </p:nvCxnSpPr>
        <p:spPr>
          <a:xfrm flipV="1">
            <a:off x="11769144" y="854582"/>
            <a:ext cx="0" cy="4447091"/>
          </a:xfrm>
          <a:prstGeom prst="line">
            <a:avLst/>
          </a:prstGeom>
          <a:ln w="28575">
            <a:gradFill flip="none" rotWithShape="1">
              <a:gsLst>
                <a:gs pos="19000">
                  <a:schemeClr val="accent1">
                    <a:lumMod val="5000"/>
                    <a:lumOff val="95000"/>
                    <a:alpha val="0"/>
                  </a:schemeClr>
                </a:gs>
                <a:gs pos="64000">
                  <a:schemeClr val="bg1"/>
                </a:gs>
                <a:gs pos="88000">
                  <a:schemeClr val="bg1"/>
                </a:gs>
                <a:gs pos="98000">
                  <a:schemeClr val="bg1">
                    <a:lumMod val="0"/>
                    <a:lumOff val="100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Flecha: pentágono 4">
            <a:extLst>
              <a:ext uri="{FF2B5EF4-FFF2-40B4-BE49-F238E27FC236}">
                <a16:creationId xmlns:a16="http://schemas.microsoft.com/office/drawing/2014/main" id="{56ED2764-302E-15AF-FC69-2B9B59F86831}"/>
              </a:ext>
            </a:extLst>
          </p:cNvPr>
          <p:cNvSpPr/>
          <p:nvPr/>
        </p:nvSpPr>
        <p:spPr>
          <a:xfrm rot="5400000">
            <a:off x="-8898" y="818426"/>
            <a:ext cx="2256636" cy="1330200"/>
          </a:xfrm>
          <a:prstGeom prst="homePlat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6" name="Flecha: pentágono 5">
            <a:extLst>
              <a:ext uri="{FF2B5EF4-FFF2-40B4-BE49-F238E27FC236}">
                <a16:creationId xmlns:a16="http://schemas.microsoft.com/office/drawing/2014/main" id="{EFCA461C-491F-EEEC-992E-C4624840336B}"/>
              </a:ext>
            </a:extLst>
          </p:cNvPr>
          <p:cNvSpPr/>
          <p:nvPr/>
        </p:nvSpPr>
        <p:spPr>
          <a:xfrm rot="5400000">
            <a:off x="-91137" y="435249"/>
            <a:ext cx="2445298" cy="1541571"/>
          </a:xfrm>
          <a:prstGeom prst="homePlat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4" name="Flecha: pentágono 3">
            <a:extLst>
              <a:ext uri="{FF2B5EF4-FFF2-40B4-BE49-F238E27FC236}">
                <a16:creationId xmlns:a16="http://schemas.microsoft.com/office/drawing/2014/main" id="{B0B9DC7E-FA67-B282-3F7D-580D8E57B6FC}"/>
              </a:ext>
            </a:extLst>
          </p:cNvPr>
          <p:cNvSpPr/>
          <p:nvPr/>
        </p:nvSpPr>
        <p:spPr>
          <a:xfrm rot="5400000">
            <a:off x="1538" y="454832"/>
            <a:ext cx="2256636" cy="1330200"/>
          </a:xfrm>
          <a:prstGeom prst="homePlat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pic>
        <p:nvPicPr>
          <p:cNvPr id="15" name="Imagen 14">
            <a:extLst>
              <a:ext uri="{FF2B5EF4-FFF2-40B4-BE49-F238E27FC236}">
                <a16:creationId xmlns:a16="http://schemas.microsoft.com/office/drawing/2014/main" id="{E4E35CD6-EED2-0591-639A-37FB3869CA25}"/>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5900"/>
                    </a14:imgEffect>
                    <a14:imgEffect>
                      <a14:saturation sat="400000"/>
                    </a14:imgEffect>
                  </a14:imgLayer>
                </a14:imgProps>
              </a:ext>
            </a:extLst>
          </a:blip>
          <a:stretch>
            <a:fillRect/>
          </a:stretch>
        </p:blipFill>
        <p:spPr>
          <a:xfrm>
            <a:off x="464756" y="0"/>
            <a:ext cx="1330202" cy="1590757"/>
          </a:xfrm>
          <a:prstGeom prst="roundRect">
            <a:avLst>
              <a:gd name="adj" fmla="val 8335"/>
            </a:avLst>
          </a:prstGeom>
        </p:spPr>
      </p:pic>
      <p:pic>
        <p:nvPicPr>
          <p:cNvPr id="9" name="Imagen 8">
            <a:extLst>
              <a:ext uri="{FF2B5EF4-FFF2-40B4-BE49-F238E27FC236}">
                <a16:creationId xmlns:a16="http://schemas.microsoft.com/office/drawing/2014/main" id="{79CCAD41-D47F-4BBF-269B-9B8F2FE5362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1192" b="66321" l="24636" r="75656">
                        <a14:foregroundMark x1="26093" y1="42746" x2="24781" y2="53627"/>
                        <a14:foregroundMark x1="71720" y1="48964" x2="73761" y2="49741"/>
                        <a14:foregroundMark x1="71720" y1="57772" x2="75510" y2="59326"/>
                        <a14:foregroundMark x1="75656" y1="51554" x2="75656" y2="51554"/>
                      </a14:backgroundRemoval>
                    </a14:imgEffect>
                  </a14:imgLayer>
                </a14:imgProps>
              </a:ext>
            </a:extLst>
          </a:blip>
          <a:srcRect l="21140" t="38009" r="21584" b="29661"/>
          <a:stretch/>
        </p:blipFill>
        <p:spPr>
          <a:xfrm>
            <a:off x="737364" y="1625570"/>
            <a:ext cx="770455" cy="244706"/>
          </a:xfrm>
          <a:prstGeom prst="rect">
            <a:avLst/>
          </a:prstGeom>
        </p:spPr>
      </p:pic>
      <p:sp>
        <p:nvSpPr>
          <p:cNvPr id="10" name="CuadroTexto 9">
            <a:extLst>
              <a:ext uri="{FF2B5EF4-FFF2-40B4-BE49-F238E27FC236}">
                <a16:creationId xmlns:a16="http://schemas.microsoft.com/office/drawing/2014/main" id="{85143F59-EABA-CD68-8B37-538E0A1AA116}"/>
              </a:ext>
            </a:extLst>
          </p:cNvPr>
          <p:cNvSpPr txBox="1"/>
          <p:nvPr/>
        </p:nvSpPr>
        <p:spPr>
          <a:xfrm>
            <a:off x="6439926" y="133455"/>
            <a:ext cx="5391348" cy="505501"/>
          </a:xfrm>
          <a:prstGeom prst="rect">
            <a:avLst/>
          </a:prstGeom>
          <a:noFill/>
        </p:spPr>
        <p:txBody>
          <a:bodyPr wrap="none" rtlCol="0">
            <a:prstTxWarp prst="textPlain">
              <a:avLst/>
            </a:prstTxWarp>
            <a:spAutoFit/>
          </a:bodyPr>
          <a:lstStyle/>
          <a:p>
            <a:r>
              <a:rPr lang="es-ES" sz="3600" b="1" dirty="0">
                <a:ln>
                  <a:solidFill>
                    <a:srgbClr val="00B050"/>
                  </a:solidFill>
                </a:ln>
                <a:solidFill>
                  <a:srgbClr val="99FF99"/>
                </a:solidFill>
                <a:effectLst>
                  <a:outerShdw blurRad="50800" dist="38100" algn="l" rotWithShape="0">
                    <a:prstClr val="black">
                      <a:alpha val="40000"/>
                    </a:prstClr>
                  </a:outerShdw>
                </a:effectLst>
                <a:latin typeface="Amasis MT Pro Black" panose="02040A04050005020304" pitchFamily="18" charset="0"/>
              </a:rPr>
              <a:t>CONCEJO MUNICIPAL</a:t>
            </a:r>
            <a:endParaRPr lang="es-BO" sz="3600" b="1" dirty="0">
              <a:ln>
                <a:solidFill>
                  <a:srgbClr val="00B050"/>
                </a:solidFill>
              </a:ln>
              <a:solidFill>
                <a:srgbClr val="99FF99"/>
              </a:solidFill>
              <a:effectLst>
                <a:outerShdw blurRad="50800" dist="38100" algn="l" rotWithShape="0">
                  <a:prstClr val="black">
                    <a:alpha val="40000"/>
                  </a:prstClr>
                </a:outerShdw>
              </a:effectLst>
              <a:latin typeface="Amasis MT Pro Black" panose="02040A04050005020304" pitchFamily="18" charset="0"/>
            </a:endParaRPr>
          </a:p>
        </p:txBody>
      </p:sp>
      <p:pic>
        <p:nvPicPr>
          <p:cNvPr id="13" name="Imagen 12" descr="Un par de personas de pie&#10;&#10;Descripción generada automáticamente con confianza baja">
            <a:extLst>
              <a:ext uri="{FF2B5EF4-FFF2-40B4-BE49-F238E27FC236}">
                <a16:creationId xmlns:a16="http://schemas.microsoft.com/office/drawing/2014/main" id="{F52AD1AB-B129-E97D-1E50-BF743484C2E0}"/>
              </a:ext>
            </a:extLst>
          </p:cNvPr>
          <p:cNvPicPr>
            <a:picLocks noChangeAspect="1"/>
          </p:cNvPicPr>
          <p:nvPr/>
        </p:nvPicPr>
        <p:blipFill rotWithShape="1">
          <a:blip r:embed="rId10">
            <a:alphaModFix/>
            <a:extLst>
              <a:ext uri="{BEBA8EAE-BF5A-486C-A8C5-ECC9F3942E4B}">
                <a14:imgProps xmlns:a14="http://schemas.microsoft.com/office/drawing/2010/main">
                  <a14:imgLayer r:embed="rId11">
                    <a14:imgEffect>
                      <a14:backgroundRemoval t="27187" b="91875" l="9896" r="89757">
                        <a14:foregroundMark x1="73611" y1="27813" x2="73611" y2="27813"/>
                        <a14:foregroundMark x1="89757" y1="44063" x2="89757" y2="44063"/>
                        <a14:foregroundMark x1="35590" y1="73281" x2="35590" y2="73281"/>
                        <a14:foregroundMark x1="36111" y1="71328" x2="36111" y2="71328"/>
                        <a14:foregroundMark x1="35590" y1="70078" x2="37153" y2="87813"/>
                        <a14:foregroundMark x1="44097" y1="69766" x2="40451" y2="85859"/>
                        <a14:foregroundMark x1="40451" y1="85859" x2="36458" y2="89453"/>
                        <a14:foregroundMark x1="42708" y1="63672" x2="54688" y2="82422"/>
                        <a14:foregroundMark x1="54688" y1="82422" x2="54514" y2="87344"/>
                        <a14:foregroundMark x1="47569" y1="88516" x2="49653" y2="91328"/>
                        <a14:foregroundMark x1="34549" y1="89453" x2="35243" y2="90938"/>
                        <a14:foregroundMark x1="30729" y1="91641" x2="38715" y2="92031"/>
                        <a14:foregroundMark x1="46007" y1="91641" x2="55035" y2="91641"/>
                        <a14:foregroundMark x1="58507" y1="73047" x2="69965" y2="78125"/>
                        <a14:foregroundMark x1="69965" y1="78125" x2="69965" y2="78594"/>
                        <a14:foregroundMark x1="65799" y1="80859" x2="65799" y2="80859"/>
                        <a14:foregroundMark x1="66667" y1="80859" x2="67708" y2="84219"/>
                        <a14:foregroundMark x1="67014" y1="85781" x2="68056" y2="90078"/>
                        <a14:foregroundMark x1="74653" y1="27500" x2="74653" y2="27500"/>
                        <a14:foregroundMark x1="69271" y1="27500" x2="69271" y2="27500"/>
                        <a14:foregroundMark x1="73090" y1="27187" x2="73090" y2="27187"/>
                        <a14:foregroundMark x1="72049" y1="27109" x2="72049" y2="27109"/>
                        <a14:foregroundMark x1="65104" y1="67500" x2="65104" y2="67500"/>
                        <a14:backgroundMark x1="68229" y1="60703" x2="82118" y2="61719"/>
                        <a14:backgroundMark x1="21354" y1="61797" x2="24826" y2="61953"/>
                        <a14:backgroundMark x1="67708" y1="59688" x2="76910" y2="59688"/>
                      </a14:backgroundRemoval>
                    </a14:imgEffect>
                    <a14:imgEffect>
                      <a14:brightnessContrast bright="25000" contrast="40000"/>
                    </a14:imgEffect>
                  </a14:imgLayer>
                </a14:imgProps>
              </a:ext>
              <a:ext uri="{28A0092B-C50C-407E-A947-70E740481C1C}">
                <a14:useLocalDpi xmlns:a14="http://schemas.microsoft.com/office/drawing/2010/main" val="0"/>
              </a:ext>
            </a:extLst>
          </a:blip>
          <a:srcRect t="21746" r="1006" b="14092"/>
          <a:stretch/>
        </p:blipFill>
        <p:spPr>
          <a:xfrm>
            <a:off x="210450" y="-62025"/>
            <a:ext cx="4797723" cy="6910253"/>
          </a:xfrm>
          <a:prstGeom prst="rect">
            <a:avLst/>
          </a:prstGeom>
        </p:spPr>
      </p:pic>
      <p:pic>
        <p:nvPicPr>
          <p:cNvPr id="30" name="Imagen 29">
            <a:extLst>
              <a:ext uri="{FF2B5EF4-FFF2-40B4-BE49-F238E27FC236}">
                <a16:creationId xmlns:a16="http://schemas.microsoft.com/office/drawing/2014/main" id="{DD110170-0917-29AE-6CA0-7E88F31A5D3B}"/>
              </a:ext>
            </a:extLst>
          </p:cNvPr>
          <p:cNvPicPr>
            <a:picLocks noChangeAspect="1"/>
          </p:cNvPicPr>
          <p:nvPr/>
        </p:nvPicPr>
        <p:blipFill rotWithShape="1">
          <a:blip r:embed="rId12">
            <a:clrChange>
              <a:clrFrom>
                <a:srgbClr val="FBF5E7"/>
              </a:clrFrom>
              <a:clrTo>
                <a:srgbClr val="FBF5E7">
                  <a:alpha val="0"/>
                </a:srgbClr>
              </a:clrTo>
            </a:clrChange>
            <a:extLst>
              <a:ext uri="{BEBA8EAE-BF5A-486C-A8C5-ECC9F3942E4B}">
                <a14:imgProps xmlns:a14="http://schemas.microsoft.com/office/drawing/2010/main">
                  <a14:imgLayer r:embed="rId13">
                    <a14:imgEffect>
                      <a14:backgroundRemoval t="69763" b="96861" l="1800" r="99900">
                        <a14:foregroundMark x1="1800" y1="74888" x2="2500" y2="87252"/>
                        <a14:foregroundMark x1="39800" y1="95772" x2="53900" y2="96861"/>
                        <a14:foregroundMark x1="53900" y1="96861" x2="60200" y2="96797"/>
                        <a14:foregroundMark x1="64800" y1="96092" x2="73400" y2="95452"/>
                        <a14:foregroundMark x1="53000" y1="92761" x2="61400" y2="95580"/>
                        <a14:foregroundMark x1="62100" y1="86419" x2="85700" y2="90391"/>
                        <a14:foregroundMark x1="59000" y1="86739" x2="99100" y2="81550"/>
                        <a14:foregroundMark x1="98200" y1="91095" x2="99900" y2="90583"/>
                      </a14:backgroundRemoval>
                    </a14:imgEffect>
                  </a14:imgLayer>
                </a14:imgProps>
              </a:ext>
            </a:extLst>
          </a:blip>
          <a:srcRect t="66662"/>
          <a:stretch/>
        </p:blipFill>
        <p:spPr>
          <a:xfrm>
            <a:off x="0" y="5662109"/>
            <a:ext cx="6029200" cy="1260494"/>
          </a:xfrm>
          <a:prstGeom prst="rect">
            <a:avLst/>
          </a:prstGeom>
        </p:spPr>
      </p:pic>
    </p:spTree>
    <p:extLst>
      <p:ext uri="{BB962C8B-B14F-4D97-AF65-F5344CB8AC3E}">
        <p14:creationId xmlns:p14="http://schemas.microsoft.com/office/powerpoint/2010/main" val="28952003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906332" y="0"/>
            <a:ext cx="786904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051720" cy="6858000"/>
          </a:xfrm>
          <a:prstGeom prst="rect">
            <a:avLst/>
          </a:prstGeom>
        </p:spPr>
      </p:pic>
      <p:sp>
        <p:nvSpPr>
          <p:cNvPr id="6" name="5 Rectángulo"/>
          <p:cNvSpPr/>
          <p:nvPr/>
        </p:nvSpPr>
        <p:spPr>
          <a:xfrm>
            <a:off x="2153694" y="0"/>
            <a:ext cx="362152" cy="68580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Rectángulo"/>
          <p:cNvSpPr/>
          <p:nvPr/>
        </p:nvSpPr>
        <p:spPr>
          <a:xfrm rot="18866469">
            <a:off x="3941292" y="945985"/>
            <a:ext cx="4621570" cy="4695067"/>
          </a:xfrm>
          <a:prstGeom prst="rect">
            <a:avLst/>
          </a:prstGeom>
          <a:noFill/>
          <a:ln w="3175"/>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pic>
        <p:nvPicPr>
          <p:cNvPr id="10" name="9 Imagen"/>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52503" y="841153"/>
            <a:ext cx="1799148" cy="1936927"/>
          </a:xfrm>
          <a:prstGeom prst="rect">
            <a:avLst/>
          </a:prstGeom>
        </p:spPr>
      </p:pic>
      <p:pic>
        <p:nvPicPr>
          <p:cNvPr id="23" name="Imagen 22">
            <a:extLst>
              <a:ext uri="{FF2B5EF4-FFF2-40B4-BE49-F238E27FC236}">
                <a16:creationId xmlns:a16="http://schemas.microsoft.com/office/drawing/2014/main" id="{A59B1593-6D81-F023-55B4-25AF88FC03B1}"/>
              </a:ext>
            </a:extLst>
          </p:cNvPr>
          <p:cNvPicPr>
            <a:picLocks noChangeAspect="1"/>
          </p:cNvPicPr>
          <p:nvPr/>
        </p:nvPicPr>
        <p:blipFill rotWithShape="1">
          <a:blip r:embed="rId4">
            <a:clrChange>
              <a:clrFrom>
                <a:srgbClr val="FBF5E7"/>
              </a:clrFrom>
              <a:clrTo>
                <a:srgbClr val="FBF5E7">
                  <a:alpha val="0"/>
                </a:srgbClr>
              </a:clrTo>
            </a:clrChange>
            <a:extLst>
              <a:ext uri="{BEBA8EAE-BF5A-486C-A8C5-ECC9F3942E4B}">
                <a14:imgProps xmlns:a14="http://schemas.microsoft.com/office/drawing/2010/main">
                  <a14:imgLayer r:embed="rId5">
                    <a14:imgEffect>
                      <a14:backgroundRemoval t="69763" b="96861" l="1800" r="99900">
                        <a14:foregroundMark x1="1800" y1="74888" x2="2500" y2="87252"/>
                        <a14:foregroundMark x1="39800" y1="95772" x2="53900" y2="96861"/>
                        <a14:foregroundMark x1="53900" y1="96861" x2="60200" y2="96797"/>
                        <a14:foregroundMark x1="64800" y1="96092" x2="73400" y2="95452"/>
                        <a14:foregroundMark x1="53000" y1="92761" x2="61400" y2="95580"/>
                        <a14:foregroundMark x1="62100" y1="86419" x2="85700" y2="90391"/>
                        <a14:foregroundMark x1="59000" y1="86739" x2="99100" y2="81550"/>
                        <a14:foregroundMark x1="98200" y1="91095" x2="99900" y2="90583"/>
                      </a14:backgroundRemoval>
                    </a14:imgEffect>
                  </a14:imgLayer>
                </a14:imgProps>
              </a:ext>
            </a:extLst>
          </a:blip>
          <a:srcRect t="66662"/>
          <a:stretch/>
        </p:blipFill>
        <p:spPr>
          <a:xfrm>
            <a:off x="0" y="4378564"/>
            <a:ext cx="12192000" cy="2525949"/>
          </a:xfrm>
          <a:prstGeom prst="rect">
            <a:avLst/>
          </a:prstGeom>
        </p:spPr>
      </p:pic>
      <p:sp>
        <p:nvSpPr>
          <p:cNvPr id="11" name="19 Rectángulo">
            <a:extLst>
              <a:ext uri="{FF2B5EF4-FFF2-40B4-BE49-F238E27FC236}">
                <a16:creationId xmlns:a16="http://schemas.microsoft.com/office/drawing/2014/main" id="{D5369026-5453-8B35-AF97-9A5788CC3033}"/>
              </a:ext>
            </a:extLst>
          </p:cNvPr>
          <p:cNvSpPr/>
          <p:nvPr/>
        </p:nvSpPr>
        <p:spPr>
          <a:xfrm>
            <a:off x="3567566" y="2756482"/>
            <a:ext cx="5369021" cy="1323439"/>
          </a:xfrm>
          <a:prstGeom prst="rect">
            <a:avLst/>
          </a:prstGeom>
          <a:noFill/>
        </p:spPr>
        <p:txBody>
          <a:bodyPr wrap="square" lIns="91440" tIns="45720" rIns="91440" bIns="45720">
            <a:spAutoFit/>
          </a:bodyPr>
          <a:lstStyle/>
          <a:p>
            <a:pPr algn="ctr"/>
            <a:r>
              <a:rPr lang="es-ES" sz="4000" b="1" spc="300" dirty="0">
                <a:ln w="11430" cmpd="sng">
                  <a:solidFill>
                    <a:srgbClr val="4F81BD">
                      <a:tint val="10000"/>
                    </a:srgbClr>
                  </a:solidFill>
                  <a:prstDash val="solid"/>
                  <a:miter lim="800000"/>
                </a:ln>
                <a:solidFill>
                  <a:srgbClr val="4F81BD">
                    <a:lumMod val="50000"/>
                  </a:srgbClr>
                </a:solidFill>
                <a:effectLst>
                  <a:glow rad="45500">
                    <a:srgbClr val="4F81BD">
                      <a:satMod val="220000"/>
                      <a:alpha val="35000"/>
                    </a:srgbClr>
                  </a:glow>
                </a:effectLst>
                <a:latin typeface="Arial Black" panose="020B0A04020102020204" pitchFamily="34" charset="0"/>
                <a:cs typeface="Arial" panose="020B0604020202020204" pitchFamily="34" charset="0"/>
              </a:rPr>
              <a:t>PRESUPUESTO </a:t>
            </a:r>
          </a:p>
          <a:p>
            <a:pPr algn="ctr"/>
            <a:r>
              <a:rPr lang="es-ES" sz="4000" b="1" spc="300" dirty="0">
                <a:ln w="11430" cmpd="sng">
                  <a:solidFill>
                    <a:srgbClr val="4F81BD">
                      <a:tint val="10000"/>
                    </a:srgbClr>
                  </a:solidFill>
                  <a:prstDash val="solid"/>
                  <a:miter lim="800000"/>
                </a:ln>
                <a:solidFill>
                  <a:srgbClr val="4F81BD">
                    <a:lumMod val="50000"/>
                  </a:srgbClr>
                </a:solidFill>
                <a:effectLst>
                  <a:glow rad="45500">
                    <a:srgbClr val="4F81BD">
                      <a:satMod val="220000"/>
                      <a:alpha val="35000"/>
                    </a:srgbClr>
                  </a:glow>
                </a:effectLst>
                <a:latin typeface="Arial Black" panose="020B0A04020102020204" pitchFamily="34" charset="0"/>
                <a:cs typeface="Arial" panose="020B0604020202020204" pitchFamily="34" charset="0"/>
              </a:rPr>
              <a:t>INSTITUCIONAL</a:t>
            </a:r>
          </a:p>
        </p:txBody>
      </p:sp>
    </p:spTree>
    <p:extLst>
      <p:ext uri="{BB962C8B-B14F-4D97-AF65-F5344CB8AC3E}">
        <p14:creationId xmlns:p14="http://schemas.microsoft.com/office/powerpoint/2010/main" val="28911343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4630E977-8212-612F-DCE4-66B555EB132F}"/>
              </a:ext>
            </a:extLst>
          </p:cNvPr>
          <p:cNvSpPr txBox="1"/>
          <p:nvPr/>
        </p:nvSpPr>
        <p:spPr>
          <a:xfrm>
            <a:off x="2346920" y="1583227"/>
            <a:ext cx="8567474" cy="523220"/>
          </a:xfrm>
          <a:prstGeom prst="rect">
            <a:avLst/>
          </a:prstGeom>
          <a:noFill/>
        </p:spPr>
        <p:txBody>
          <a:bodyPr wrap="none" rtlCol="0">
            <a:spAutoFit/>
          </a:bodyPr>
          <a:lstStyle/>
          <a:p>
            <a:r>
              <a:rPr lang="es-BO" sz="2800" dirty="0">
                <a:solidFill>
                  <a:schemeClr val="accent2"/>
                </a:solidFill>
                <a:latin typeface="Amasis MT Pro Black" panose="02040A04050005020304" pitchFamily="18" charset="0"/>
              </a:rPr>
              <a:t>EJECUCIÓN PRESUPUESTARIA GESTIÓN 2023</a:t>
            </a:r>
          </a:p>
        </p:txBody>
      </p:sp>
      <p:sp>
        <p:nvSpPr>
          <p:cNvPr id="5" name="CuadroTexto 4">
            <a:extLst>
              <a:ext uri="{FF2B5EF4-FFF2-40B4-BE49-F238E27FC236}">
                <a16:creationId xmlns:a16="http://schemas.microsoft.com/office/drawing/2014/main" id="{23E16845-52D8-4CF9-3504-AA9D74F0CBC8}"/>
              </a:ext>
            </a:extLst>
          </p:cNvPr>
          <p:cNvSpPr txBox="1"/>
          <p:nvPr/>
        </p:nvSpPr>
        <p:spPr>
          <a:xfrm>
            <a:off x="3280610" y="2157376"/>
            <a:ext cx="6440906" cy="3139321"/>
          </a:xfrm>
          <a:prstGeom prst="rect">
            <a:avLst/>
          </a:prstGeom>
          <a:noFill/>
        </p:spPr>
        <p:txBody>
          <a:bodyPr wrap="square" rtlCol="0">
            <a:spAutoFit/>
          </a:bodyPr>
          <a:lstStyle/>
          <a:p>
            <a:pPr algn="just"/>
            <a:r>
              <a:rPr lang="es-BO" dirty="0"/>
              <a:t>El Concejo Municipal de Villa Tunari ejecutó el presupuesto de forma efectiva y responsable, los recursos económicos y financieros asignados, se utilizaron con los principios de economía, eficiencia, eficacia, transparencia, oportunidad, legalidad, celeridad y cumplimiento de la normativa vigente en los plazos para cada procedimiento.</a:t>
            </a:r>
          </a:p>
          <a:p>
            <a:pPr algn="just"/>
            <a:endParaRPr lang="es-BO" dirty="0"/>
          </a:p>
          <a:p>
            <a:pPr algn="just"/>
            <a:r>
              <a:rPr lang="es-BO" dirty="0"/>
              <a:t>La ejecución del presupuesto al 31 de diciembre de 2023 alcanzó a Bs. 2.690.690,12 (Dos Millones, Seiscientos Noventa Mil, Seiscientos Noventa  12/100 bolivianos) lo que representa el 99, 18% de ejecución. </a:t>
            </a:r>
          </a:p>
        </p:txBody>
      </p:sp>
      <p:pic>
        <p:nvPicPr>
          <p:cNvPr id="6" name="Imagen 5">
            <a:extLst>
              <a:ext uri="{FF2B5EF4-FFF2-40B4-BE49-F238E27FC236}">
                <a16:creationId xmlns:a16="http://schemas.microsoft.com/office/drawing/2014/main" id="{7F614FAC-D2D6-9BC8-38F3-DE06792EE344}"/>
              </a:ext>
            </a:extLst>
          </p:cNvPr>
          <p:cNvPicPr>
            <a:picLocks noChangeAspect="1"/>
          </p:cNvPicPr>
          <p:nvPr/>
        </p:nvPicPr>
        <p:blipFill>
          <a:blip r:embed="rId2"/>
          <a:stretch>
            <a:fillRect/>
          </a:stretch>
        </p:blipFill>
        <p:spPr>
          <a:xfrm>
            <a:off x="157553" y="2838417"/>
            <a:ext cx="3123057" cy="2082038"/>
          </a:xfrm>
          <a:prstGeom prst="rect">
            <a:avLst/>
          </a:prstGeom>
        </p:spPr>
      </p:pic>
    </p:spTree>
    <p:extLst>
      <p:ext uri="{BB962C8B-B14F-4D97-AF65-F5344CB8AC3E}">
        <p14:creationId xmlns:p14="http://schemas.microsoft.com/office/powerpoint/2010/main" val="2309712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ráfico 5">
            <a:extLst>
              <a:ext uri="{FF2B5EF4-FFF2-40B4-BE49-F238E27FC236}">
                <a16:creationId xmlns:a16="http://schemas.microsoft.com/office/drawing/2014/main" id="{F8458B92-7D4C-5060-4F3F-B8DCA851974D}"/>
              </a:ext>
            </a:extLst>
          </p:cNvPr>
          <p:cNvGraphicFramePr>
            <a:graphicFrameLocks/>
          </p:cNvGraphicFramePr>
          <p:nvPr>
            <p:extLst>
              <p:ext uri="{D42A27DB-BD31-4B8C-83A1-F6EECF244321}">
                <p14:modId xmlns:p14="http://schemas.microsoft.com/office/powerpoint/2010/main" val="86091530"/>
              </p:ext>
            </p:extLst>
          </p:nvPr>
        </p:nvGraphicFramePr>
        <p:xfrm>
          <a:off x="5969540" y="1643653"/>
          <a:ext cx="4784760" cy="4184183"/>
        </p:xfrm>
        <a:graphic>
          <a:graphicData uri="http://schemas.openxmlformats.org/drawingml/2006/chart">
            <c:chart xmlns:c="http://schemas.openxmlformats.org/drawingml/2006/chart" xmlns:r="http://schemas.openxmlformats.org/officeDocument/2006/relationships" r:id="rId2"/>
          </a:graphicData>
        </a:graphic>
      </p:graphicFrame>
      <p:pic>
        <p:nvPicPr>
          <p:cNvPr id="8" name="Imagen 7">
            <a:extLst>
              <a:ext uri="{FF2B5EF4-FFF2-40B4-BE49-F238E27FC236}">
                <a16:creationId xmlns:a16="http://schemas.microsoft.com/office/drawing/2014/main" id="{3C732529-4AC0-ED69-91D0-50EBD7242790}"/>
              </a:ext>
            </a:extLst>
          </p:cNvPr>
          <p:cNvPicPr>
            <a:picLocks noChangeAspect="1"/>
          </p:cNvPicPr>
          <p:nvPr/>
        </p:nvPicPr>
        <p:blipFill>
          <a:blip r:embed="rId3"/>
          <a:stretch>
            <a:fillRect/>
          </a:stretch>
        </p:blipFill>
        <p:spPr>
          <a:xfrm>
            <a:off x="564204" y="2464145"/>
            <a:ext cx="5071067" cy="2458051"/>
          </a:xfrm>
          <a:prstGeom prst="rect">
            <a:avLst/>
          </a:prstGeom>
        </p:spPr>
      </p:pic>
      <p:sp>
        <p:nvSpPr>
          <p:cNvPr id="9" name="Rectángulo 8">
            <a:extLst>
              <a:ext uri="{FF2B5EF4-FFF2-40B4-BE49-F238E27FC236}">
                <a16:creationId xmlns:a16="http://schemas.microsoft.com/office/drawing/2014/main" id="{09472221-20FA-58B8-D3ED-2B3D603FA3F5}"/>
              </a:ext>
            </a:extLst>
          </p:cNvPr>
          <p:cNvSpPr/>
          <p:nvPr/>
        </p:nvSpPr>
        <p:spPr>
          <a:xfrm>
            <a:off x="7768533" y="1712069"/>
            <a:ext cx="1186774" cy="321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Tree>
    <p:extLst>
      <p:ext uri="{BB962C8B-B14F-4D97-AF65-F5344CB8AC3E}">
        <p14:creationId xmlns:p14="http://schemas.microsoft.com/office/powerpoint/2010/main" val="8381593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89F6980-F038-A9D3-1211-CB9DE249C808}"/>
              </a:ext>
            </a:extLst>
          </p:cNvPr>
          <p:cNvPicPr>
            <a:picLocks noChangeAspect="1"/>
          </p:cNvPicPr>
          <p:nvPr/>
        </p:nvPicPr>
        <p:blipFill>
          <a:blip r:embed="rId2"/>
          <a:stretch>
            <a:fillRect/>
          </a:stretch>
        </p:blipFill>
        <p:spPr>
          <a:xfrm>
            <a:off x="1476549" y="1737887"/>
            <a:ext cx="9238901" cy="3690147"/>
          </a:xfrm>
          <a:prstGeom prst="rect">
            <a:avLst/>
          </a:prstGeom>
        </p:spPr>
      </p:pic>
    </p:spTree>
    <p:extLst>
      <p:ext uri="{BB962C8B-B14F-4D97-AF65-F5344CB8AC3E}">
        <p14:creationId xmlns:p14="http://schemas.microsoft.com/office/powerpoint/2010/main" val="32850508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906332" y="0"/>
            <a:ext cx="786904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051720" cy="6858000"/>
          </a:xfrm>
          <a:prstGeom prst="rect">
            <a:avLst/>
          </a:prstGeom>
        </p:spPr>
      </p:pic>
      <p:sp>
        <p:nvSpPr>
          <p:cNvPr id="6" name="5 Rectángulo"/>
          <p:cNvSpPr/>
          <p:nvPr/>
        </p:nvSpPr>
        <p:spPr>
          <a:xfrm>
            <a:off x="2153694" y="0"/>
            <a:ext cx="362152" cy="68580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Rectángulo"/>
          <p:cNvSpPr/>
          <p:nvPr/>
        </p:nvSpPr>
        <p:spPr>
          <a:xfrm rot="18866469">
            <a:off x="3941292" y="945985"/>
            <a:ext cx="4621570" cy="4695067"/>
          </a:xfrm>
          <a:prstGeom prst="rect">
            <a:avLst/>
          </a:prstGeom>
          <a:noFill/>
          <a:ln w="3175"/>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pic>
        <p:nvPicPr>
          <p:cNvPr id="10" name="9 Imagen"/>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52503" y="841153"/>
            <a:ext cx="1799148" cy="1936927"/>
          </a:xfrm>
          <a:prstGeom prst="rect">
            <a:avLst/>
          </a:prstGeom>
        </p:spPr>
      </p:pic>
      <p:pic>
        <p:nvPicPr>
          <p:cNvPr id="23" name="Imagen 22">
            <a:extLst>
              <a:ext uri="{FF2B5EF4-FFF2-40B4-BE49-F238E27FC236}">
                <a16:creationId xmlns:a16="http://schemas.microsoft.com/office/drawing/2014/main" id="{A59B1593-6D81-F023-55B4-25AF88FC03B1}"/>
              </a:ext>
            </a:extLst>
          </p:cNvPr>
          <p:cNvPicPr>
            <a:picLocks noChangeAspect="1"/>
          </p:cNvPicPr>
          <p:nvPr/>
        </p:nvPicPr>
        <p:blipFill rotWithShape="1">
          <a:blip r:embed="rId4">
            <a:clrChange>
              <a:clrFrom>
                <a:srgbClr val="FBF5E7"/>
              </a:clrFrom>
              <a:clrTo>
                <a:srgbClr val="FBF5E7">
                  <a:alpha val="0"/>
                </a:srgbClr>
              </a:clrTo>
            </a:clrChange>
            <a:extLst>
              <a:ext uri="{BEBA8EAE-BF5A-486C-A8C5-ECC9F3942E4B}">
                <a14:imgProps xmlns:a14="http://schemas.microsoft.com/office/drawing/2010/main">
                  <a14:imgLayer r:embed="rId5">
                    <a14:imgEffect>
                      <a14:backgroundRemoval t="69763" b="96861" l="1800" r="99900">
                        <a14:foregroundMark x1="1800" y1="74888" x2="2500" y2="87252"/>
                        <a14:foregroundMark x1="39800" y1="95772" x2="53900" y2="96861"/>
                        <a14:foregroundMark x1="53900" y1="96861" x2="60200" y2="96797"/>
                        <a14:foregroundMark x1="64800" y1="96092" x2="73400" y2="95452"/>
                        <a14:foregroundMark x1="53000" y1="92761" x2="61400" y2="95580"/>
                        <a14:foregroundMark x1="62100" y1="86419" x2="85700" y2="90391"/>
                        <a14:foregroundMark x1="59000" y1="86739" x2="99100" y2="81550"/>
                        <a14:foregroundMark x1="98200" y1="91095" x2="99900" y2="90583"/>
                      </a14:backgroundRemoval>
                    </a14:imgEffect>
                  </a14:imgLayer>
                </a14:imgProps>
              </a:ext>
            </a:extLst>
          </a:blip>
          <a:srcRect t="66662"/>
          <a:stretch/>
        </p:blipFill>
        <p:spPr>
          <a:xfrm>
            <a:off x="0" y="4378564"/>
            <a:ext cx="12192000" cy="2525949"/>
          </a:xfrm>
          <a:prstGeom prst="rect">
            <a:avLst/>
          </a:prstGeom>
        </p:spPr>
      </p:pic>
      <p:sp>
        <p:nvSpPr>
          <p:cNvPr id="11" name="19 Rectángulo">
            <a:extLst>
              <a:ext uri="{FF2B5EF4-FFF2-40B4-BE49-F238E27FC236}">
                <a16:creationId xmlns:a16="http://schemas.microsoft.com/office/drawing/2014/main" id="{D5369026-5453-8B35-AF97-9A5788CC3033}"/>
              </a:ext>
            </a:extLst>
          </p:cNvPr>
          <p:cNvSpPr/>
          <p:nvPr/>
        </p:nvSpPr>
        <p:spPr>
          <a:xfrm>
            <a:off x="3567566" y="2778080"/>
            <a:ext cx="5369021" cy="1323439"/>
          </a:xfrm>
          <a:prstGeom prst="rect">
            <a:avLst/>
          </a:prstGeom>
          <a:noFill/>
        </p:spPr>
        <p:txBody>
          <a:bodyPr wrap="square" lIns="91440" tIns="45720" rIns="91440" bIns="45720">
            <a:spAutoFit/>
          </a:bodyPr>
          <a:lstStyle/>
          <a:p>
            <a:pPr algn="ctr"/>
            <a:r>
              <a:rPr lang="es-ES" sz="4000" b="1" spc="300" dirty="0">
                <a:ln w="11430" cmpd="sng">
                  <a:solidFill>
                    <a:srgbClr val="4F81BD">
                      <a:tint val="10000"/>
                    </a:srgbClr>
                  </a:solidFill>
                  <a:prstDash val="solid"/>
                  <a:miter lim="800000"/>
                </a:ln>
                <a:solidFill>
                  <a:srgbClr val="4F81BD">
                    <a:lumMod val="50000"/>
                  </a:srgbClr>
                </a:solidFill>
                <a:effectLst>
                  <a:glow rad="45500">
                    <a:srgbClr val="4F81BD">
                      <a:satMod val="220000"/>
                      <a:alpha val="35000"/>
                    </a:srgbClr>
                  </a:glow>
                </a:effectLst>
                <a:latin typeface="Arial Black" panose="020B0A04020102020204" pitchFamily="34" charset="0"/>
                <a:cs typeface="Arial" panose="020B0604020202020204" pitchFamily="34" charset="0"/>
              </a:rPr>
              <a:t>RESULTADOS ALCANZADOS</a:t>
            </a:r>
          </a:p>
        </p:txBody>
      </p:sp>
    </p:spTree>
    <p:extLst>
      <p:ext uri="{BB962C8B-B14F-4D97-AF65-F5344CB8AC3E}">
        <p14:creationId xmlns:p14="http://schemas.microsoft.com/office/powerpoint/2010/main" val="30245000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DF977603-F6F0-0D83-6192-4FAEAAD0A693}"/>
              </a:ext>
            </a:extLst>
          </p:cNvPr>
          <p:cNvSpPr txBox="1"/>
          <p:nvPr/>
        </p:nvSpPr>
        <p:spPr>
          <a:xfrm>
            <a:off x="514542" y="1553751"/>
            <a:ext cx="11517038" cy="461665"/>
          </a:xfrm>
          <a:prstGeom prst="rect">
            <a:avLst/>
          </a:prstGeom>
          <a:noFill/>
        </p:spPr>
        <p:txBody>
          <a:bodyPr wrap="square">
            <a:spAutoFit/>
          </a:bodyPr>
          <a:lstStyle/>
          <a:p>
            <a:r>
              <a:rPr lang="es-BO" sz="2400" dirty="0">
                <a:solidFill>
                  <a:schemeClr val="accent2"/>
                </a:solidFill>
                <a:latin typeface="Amasis MT Pro Black" panose="02040A04050005020304" pitchFamily="18" charset="0"/>
              </a:rPr>
              <a:t>ACTOS ADMINISTRATIVOS REALIZADOS POR EL CONCEJO MUNICIPAL</a:t>
            </a:r>
          </a:p>
        </p:txBody>
      </p:sp>
      <p:sp>
        <p:nvSpPr>
          <p:cNvPr id="6" name="Flecha: pentágono 5">
            <a:extLst>
              <a:ext uri="{FF2B5EF4-FFF2-40B4-BE49-F238E27FC236}">
                <a16:creationId xmlns:a16="http://schemas.microsoft.com/office/drawing/2014/main" id="{B76C3881-1BD2-0755-BF66-7B6CF626D5A0}"/>
              </a:ext>
            </a:extLst>
          </p:cNvPr>
          <p:cNvSpPr/>
          <p:nvPr/>
        </p:nvSpPr>
        <p:spPr>
          <a:xfrm>
            <a:off x="0" y="2120628"/>
            <a:ext cx="4283242" cy="476657"/>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BO" sz="2000" dirty="0">
                <a:solidFill>
                  <a:schemeClr val="accent1">
                    <a:lumMod val="50000"/>
                  </a:schemeClr>
                </a:solidFill>
                <a:latin typeface="ADLaM Display" panose="02010000000000000000" pitchFamily="2" charset="0"/>
                <a:ea typeface="ADLaM Display" panose="02010000000000000000" pitchFamily="2" charset="0"/>
                <a:cs typeface="ADLaM Display" panose="02010000000000000000" pitchFamily="2" charset="0"/>
              </a:rPr>
              <a:t>FACULTAD DELIBERATIVA</a:t>
            </a:r>
          </a:p>
        </p:txBody>
      </p:sp>
      <p:sp>
        <p:nvSpPr>
          <p:cNvPr id="7" name="Diagrama de flujo: terminador 6">
            <a:extLst>
              <a:ext uri="{FF2B5EF4-FFF2-40B4-BE49-F238E27FC236}">
                <a16:creationId xmlns:a16="http://schemas.microsoft.com/office/drawing/2014/main" id="{F6F79446-1B75-758F-0F3A-854CEFEFB891}"/>
              </a:ext>
            </a:extLst>
          </p:cNvPr>
          <p:cNvSpPr/>
          <p:nvPr/>
        </p:nvSpPr>
        <p:spPr>
          <a:xfrm>
            <a:off x="386204" y="2702497"/>
            <a:ext cx="4641118" cy="585196"/>
          </a:xfrm>
          <a:prstGeom prst="flowChartTermina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BO" sz="2000" dirty="0">
                <a:solidFill>
                  <a:srgbClr val="0070C0"/>
                </a:solidFill>
                <a:latin typeface="ADLaM Display" panose="02010000000000000000" pitchFamily="2" charset="0"/>
                <a:ea typeface="ADLaM Display" panose="02010000000000000000" pitchFamily="2" charset="0"/>
                <a:cs typeface="ADLaM Display" panose="02010000000000000000" pitchFamily="2" charset="0"/>
              </a:rPr>
              <a:t>Sesiones del Concejo Municipal</a:t>
            </a:r>
          </a:p>
        </p:txBody>
      </p:sp>
      <p:sp>
        <p:nvSpPr>
          <p:cNvPr id="8" name="CuadroTexto 7">
            <a:extLst>
              <a:ext uri="{FF2B5EF4-FFF2-40B4-BE49-F238E27FC236}">
                <a16:creationId xmlns:a16="http://schemas.microsoft.com/office/drawing/2014/main" id="{FFA369F8-1BDC-F4A5-9384-67C1796ADE9B}"/>
              </a:ext>
            </a:extLst>
          </p:cNvPr>
          <p:cNvSpPr txBox="1"/>
          <p:nvPr/>
        </p:nvSpPr>
        <p:spPr>
          <a:xfrm>
            <a:off x="662504" y="3279672"/>
            <a:ext cx="4088518" cy="2308324"/>
          </a:xfrm>
          <a:prstGeom prst="rect">
            <a:avLst/>
          </a:prstGeom>
          <a:noFill/>
        </p:spPr>
        <p:txBody>
          <a:bodyPr wrap="square" rtlCol="0">
            <a:spAutoFit/>
          </a:bodyPr>
          <a:lstStyle/>
          <a:p>
            <a:pPr algn="just"/>
            <a:r>
              <a:rPr lang="es-BO" dirty="0"/>
              <a:t>Son reuniones plenarias donde se decreta el tratamiento de los temas que ingresan, se formulan las políticas del Municipio y se aprueban las normas relativas al ejercicio de su gobierno autónomo durante la gestión 2023 las sesiones se relacionaron con oportunidad cumpliendo el 100% de lo previsto</a:t>
            </a:r>
          </a:p>
        </p:txBody>
      </p:sp>
      <p:pic>
        <p:nvPicPr>
          <p:cNvPr id="3" name="Imagen 2">
            <a:extLst>
              <a:ext uri="{FF2B5EF4-FFF2-40B4-BE49-F238E27FC236}">
                <a16:creationId xmlns:a16="http://schemas.microsoft.com/office/drawing/2014/main" id="{224181FE-8ED3-341B-A6FB-1962AEAFBE0A}"/>
              </a:ext>
            </a:extLst>
          </p:cNvPr>
          <p:cNvPicPr>
            <a:picLocks noChangeAspect="1"/>
          </p:cNvPicPr>
          <p:nvPr/>
        </p:nvPicPr>
        <p:blipFill>
          <a:blip r:embed="rId2"/>
          <a:stretch>
            <a:fillRect/>
          </a:stretch>
        </p:blipFill>
        <p:spPr>
          <a:xfrm>
            <a:off x="5999596" y="2597285"/>
            <a:ext cx="5302330" cy="3101470"/>
          </a:xfrm>
          <a:prstGeom prst="rect">
            <a:avLst/>
          </a:prstGeom>
        </p:spPr>
      </p:pic>
    </p:spTree>
    <p:extLst>
      <p:ext uri="{BB962C8B-B14F-4D97-AF65-F5344CB8AC3E}">
        <p14:creationId xmlns:p14="http://schemas.microsoft.com/office/powerpoint/2010/main" val="24250524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echa: pentágono 3">
            <a:extLst>
              <a:ext uri="{FF2B5EF4-FFF2-40B4-BE49-F238E27FC236}">
                <a16:creationId xmlns:a16="http://schemas.microsoft.com/office/drawing/2014/main" id="{C728F920-8E6A-B81A-37F1-C02570C14192}"/>
              </a:ext>
            </a:extLst>
          </p:cNvPr>
          <p:cNvSpPr/>
          <p:nvPr/>
        </p:nvSpPr>
        <p:spPr>
          <a:xfrm>
            <a:off x="0" y="2120628"/>
            <a:ext cx="4283242" cy="476657"/>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BO" sz="2000" dirty="0">
                <a:solidFill>
                  <a:schemeClr val="accent1">
                    <a:lumMod val="50000"/>
                  </a:schemeClr>
                </a:solidFill>
                <a:latin typeface="ADLaM Display" panose="02010000000000000000" pitchFamily="2" charset="0"/>
                <a:ea typeface="ADLaM Display" panose="02010000000000000000" pitchFamily="2" charset="0"/>
                <a:cs typeface="ADLaM Display" panose="02010000000000000000" pitchFamily="2" charset="0"/>
              </a:rPr>
              <a:t>FACULTAD LEGISLATIVA</a:t>
            </a:r>
          </a:p>
        </p:txBody>
      </p:sp>
      <p:sp>
        <p:nvSpPr>
          <p:cNvPr id="5" name="CuadroTexto 4">
            <a:extLst>
              <a:ext uri="{FF2B5EF4-FFF2-40B4-BE49-F238E27FC236}">
                <a16:creationId xmlns:a16="http://schemas.microsoft.com/office/drawing/2014/main" id="{70D1866A-65E3-55F3-DC1E-BFFBF32A71E9}"/>
              </a:ext>
            </a:extLst>
          </p:cNvPr>
          <p:cNvSpPr txBox="1"/>
          <p:nvPr/>
        </p:nvSpPr>
        <p:spPr>
          <a:xfrm>
            <a:off x="397810" y="2926745"/>
            <a:ext cx="4088518" cy="2308324"/>
          </a:xfrm>
          <a:prstGeom prst="rect">
            <a:avLst/>
          </a:prstGeom>
          <a:noFill/>
        </p:spPr>
        <p:txBody>
          <a:bodyPr wrap="square" rtlCol="0">
            <a:spAutoFit/>
          </a:bodyPr>
          <a:lstStyle/>
          <a:p>
            <a:pPr algn="just"/>
            <a:r>
              <a:rPr lang="es-BO" dirty="0"/>
              <a:t>Esta facultad ha permitido mejorar el funcionamiento del Gobierno Autónomo Municipal de Villa Tunari; se aprobaron Leyes y Resoluciones Municipales, con el Plan del Gobierno Municipal; la definición de nuevas políticas municipales ha cumplido con las demandas puntuales de la población</a:t>
            </a:r>
          </a:p>
        </p:txBody>
      </p:sp>
      <p:pic>
        <p:nvPicPr>
          <p:cNvPr id="2" name="Imagen 1">
            <a:extLst>
              <a:ext uri="{FF2B5EF4-FFF2-40B4-BE49-F238E27FC236}">
                <a16:creationId xmlns:a16="http://schemas.microsoft.com/office/drawing/2014/main" id="{ABD9A8B0-CD7B-E2E6-6EBB-48BCB1F6302B}"/>
              </a:ext>
            </a:extLst>
          </p:cNvPr>
          <p:cNvPicPr>
            <a:picLocks noChangeAspect="1"/>
          </p:cNvPicPr>
          <p:nvPr/>
        </p:nvPicPr>
        <p:blipFill>
          <a:blip r:embed="rId2"/>
          <a:stretch>
            <a:fillRect/>
          </a:stretch>
        </p:blipFill>
        <p:spPr>
          <a:xfrm>
            <a:off x="5617142" y="2197769"/>
            <a:ext cx="5929078" cy="3473116"/>
          </a:xfrm>
          <a:prstGeom prst="rect">
            <a:avLst/>
          </a:prstGeom>
        </p:spPr>
      </p:pic>
    </p:spTree>
    <p:extLst>
      <p:ext uri="{BB962C8B-B14F-4D97-AF65-F5344CB8AC3E}">
        <p14:creationId xmlns:p14="http://schemas.microsoft.com/office/powerpoint/2010/main" val="33497414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F173A208-C7F9-A940-8089-161ABE294240}"/>
              </a:ext>
            </a:extLst>
          </p:cNvPr>
          <p:cNvSpPr txBox="1"/>
          <p:nvPr/>
        </p:nvSpPr>
        <p:spPr>
          <a:xfrm>
            <a:off x="1171071" y="2110360"/>
            <a:ext cx="9320464" cy="3346557"/>
          </a:xfrm>
          <a:prstGeom prst="rect">
            <a:avLst/>
          </a:prstGeom>
          <a:noFill/>
        </p:spPr>
        <p:txBody>
          <a:bodyPr wrap="square">
            <a:spAutoFit/>
          </a:bodyPr>
          <a:lstStyle/>
          <a:p>
            <a:pPr algn="just">
              <a:lnSpc>
                <a:spcPct val="105000"/>
              </a:lnSpc>
              <a:spcAft>
                <a:spcPts val="800"/>
              </a:spcAft>
            </a:pPr>
            <a:r>
              <a:rPr lang="es-MX" sz="1600" b="1" dirty="0">
                <a:latin typeface="Arial Narrow" panose="020B0606020202030204" pitchFamily="34" charset="0"/>
              </a:rPr>
              <a:t>1.-</a:t>
            </a:r>
            <a:r>
              <a:rPr lang="es-MX" sz="1600" dirty="0">
                <a:latin typeface="Arial Narrow" panose="020B0606020202030204" pitchFamily="34" charset="0"/>
              </a:rPr>
              <a:t>Ley Autonómica Municipal de delimitación del área urbana del centro poblado Santa Elena – San Lorenzo – General Román, del Gobierno Autónomo Municipal de Villa </a:t>
            </a:r>
            <a:r>
              <a:rPr lang="es-MX" sz="1600" dirty="0" err="1">
                <a:latin typeface="Arial Narrow" panose="020B0606020202030204" pitchFamily="34" charset="0"/>
              </a:rPr>
              <a:t>Tunari</a:t>
            </a:r>
            <a:r>
              <a:rPr lang="es-MX" sz="1600" dirty="0">
                <a:latin typeface="Arial Narrow" panose="020B0606020202030204" pitchFamily="34" charset="0"/>
              </a:rPr>
              <a:t>.</a:t>
            </a:r>
          </a:p>
          <a:p>
            <a:pPr algn="just">
              <a:lnSpc>
                <a:spcPct val="105000"/>
              </a:lnSpc>
              <a:spcAft>
                <a:spcPts val="800"/>
              </a:spcAft>
            </a:pPr>
            <a:r>
              <a:rPr lang="es-BO" sz="1600" b="1" dirty="0">
                <a:latin typeface="Arial Narrow" panose="020B0606020202030204" pitchFamily="34" charset="0"/>
              </a:rPr>
              <a:t>2.-</a:t>
            </a:r>
            <a:r>
              <a:rPr lang="es-BO" sz="1600" dirty="0">
                <a:latin typeface="Arial Narrow" panose="020B0606020202030204" pitchFamily="34" charset="0"/>
              </a:rPr>
              <a:t>Ley Municipal para registro y otorgación de personalidad jurídica </a:t>
            </a:r>
            <a:r>
              <a:rPr lang="es-ES" sz="1600" dirty="0">
                <a:latin typeface="Arial Narrow" panose="020B0606020202030204" pitchFamily="34" charset="0"/>
              </a:rPr>
              <a:t>del Sindicato Agrario Lagunitas Sirindango, D-10</a:t>
            </a:r>
            <a:r>
              <a:rPr lang="es-MX" sz="1600" dirty="0">
                <a:latin typeface="Arial Narrow" panose="020B0606020202030204" pitchFamily="34" charset="0"/>
              </a:rPr>
              <a:t> del Gobierno Autónomo Municipal de Villa </a:t>
            </a:r>
            <a:r>
              <a:rPr lang="es-MX" sz="1600" dirty="0" err="1">
                <a:latin typeface="Arial Narrow" panose="020B0606020202030204" pitchFamily="34" charset="0"/>
              </a:rPr>
              <a:t>Tunari</a:t>
            </a:r>
            <a:r>
              <a:rPr lang="es-MX" sz="1600" dirty="0">
                <a:latin typeface="Arial Narrow" panose="020B0606020202030204" pitchFamily="34" charset="0"/>
              </a:rPr>
              <a:t>.</a:t>
            </a:r>
            <a:r>
              <a:rPr lang="es-ES" sz="1600" dirty="0">
                <a:latin typeface="Arial Narrow" panose="020B0606020202030204" pitchFamily="34" charset="0"/>
              </a:rPr>
              <a:t> </a:t>
            </a:r>
            <a:endParaRPr lang="es-BO" sz="1600" b="1" dirty="0">
              <a:latin typeface="Arial Narrow" panose="020B0606020202030204" pitchFamily="34" charset="0"/>
              <a:cs typeface="Arial" panose="020B0604020202020204" pitchFamily="34" charset="0"/>
            </a:endParaRPr>
          </a:p>
          <a:p>
            <a:pPr algn="just">
              <a:lnSpc>
                <a:spcPct val="105000"/>
              </a:lnSpc>
              <a:spcAft>
                <a:spcPts val="800"/>
              </a:spcAft>
            </a:pPr>
            <a:r>
              <a:rPr lang="es-BO" sz="1600" b="1" dirty="0"/>
              <a:t>3.- </a:t>
            </a:r>
            <a:r>
              <a:rPr lang="es-BO" sz="1600" dirty="0">
                <a:latin typeface="Arial Narrow" panose="020B0606020202030204" pitchFamily="34" charset="0"/>
              </a:rPr>
              <a:t>Ley Municipal de autorización de enajenación de bien de dominio publico del instituto tecnológico “Comandante Hugo </a:t>
            </a:r>
            <a:r>
              <a:rPr lang="es-BO" sz="1600" dirty="0" err="1">
                <a:latin typeface="Arial Narrow" panose="020B0606020202030204" pitchFamily="34" charset="0"/>
              </a:rPr>
              <a:t>Chavez</a:t>
            </a:r>
            <a:r>
              <a:rPr lang="es-BO" sz="1600" dirty="0">
                <a:latin typeface="Arial Narrow" panose="020B0606020202030204" pitchFamily="34" charset="0"/>
              </a:rPr>
              <a:t> </a:t>
            </a:r>
            <a:r>
              <a:rPr lang="es-BO" sz="1600" dirty="0" err="1">
                <a:latin typeface="Arial Narrow" panose="020B0606020202030204" pitchFamily="34" charset="0"/>
              </a:rPr>
              <a:t>Frias</a:t>
            </a:r>
            <a:r>
              <a:rPr lang="es-BO" sz="1600" dirty="0">
                <a:latin typeface="Arial Narrow" panose="020B0606020202030204" pitchFamily="34" charset="0"/>
              </a:rPr>
              <a:t>” </a:t>
            </a:r>
            <a:r>
              <a:rPr lang="es-BO" sz="1600" dirty="0" err="1">
                <a:latin typeface="Arial Narrow" panose="020B0606020202030204" pitchFamily="34" charset="0"/>
              </a:rPr>
              <a:t>Isinuta</a:t>
            </a:r>
            <a:r>
              <a:rPr lang="es-BO" sz="1600" dirty="0">
                <a:latin typeface="Arial Narrow" panose="020B0606020202030204" pitchFamily="34" charset="0"/>
              </a:rPr>
              <a:t>, Distrito -7 a favor del Gobierno Autónomo Departamental de Cochabamba.</a:t>
            </a:r>
            <a:endParaRPr lang="en-US" sz="1600" dirty="0">
              <a:latin typeface="Arial Narrow" panose="020B0606020202030204" pitchFamily="34" charset="0"/>
            </a:endParaRPr>
          </a:p>
          <a:p>
            <a:pPr algn="just">
              <a:lnSpc>
                <a:spcPct val="105000"/>
              </a:lnSpc>
              <a:spcAft>
                <a:spcPts val="800"/>
              </a:spcAft>
            </a:pPr>
            <a:r>
              <a:rPr lang="es-BO" sz="1600" b="1" dirty="0">
                <a:latin typeface="Arial Narrow" panose="020B0606020202030204" pitchFamily="34" charset="0"/>
              </a:rPr>
              <a:t>4.- </a:t>
            </a:r>
            <a:r>
              <a:rPr lang="es-BO" sz="1600" dirty="0">
                <a:latin typeface="Arial Narrow" panose="020B0606020202030204" pitchFamily="34" charset="0"/>
              </a:rPr>
              <a:t>Ley Municipal de declaratoria de necesidad y utilidad pública </a:t>
            </a:r>
            <a:r>
              <a:rPr lang="es-ES" sz="1600" dirty="0">
                <a:latin typeface="Arial Narrow" panose="020B0606020202030204" pitchFamily="34" charset="0"/>
              </a:rPr>
              <a:t>del Área de Equipamiento</a:t>
            </a:r>
            <a:r>
              <a:rPr lang="es-ES_tradnl" sz="1600" dirty="0">
                <a:latin typeface="Arial Narrow" panose="020B0606020202030204" pitchFamily="34" charset="0"/>
              </a:rPr>
              <a:t> (EQ-02) Centro Urbano Villa </a:t>
            </a:r>
            <a:r>
              <a:rPr lang="es-ES_tradnl" sz="1600" dirty="0" err="1">
                <a:latin typeface="Arial Narrow" panose="020B0606020202030204" pitchFamily="34" charset="0"/>
              </a:rPr>
              <a:t>Vueltadero</a:t>
            </a:r>
            <a:r>
              <a:rPr lang="es-BO" sz="1600" dirty="0">
                <a:latin typeface="Arial Narrow" panose="020B0606020202030204" pitchFamily="34" charset="0"/>
              </a:rPr>
              <a:t> </a:t>
            </a:r>
            <a:r>
              <a:rPr lang="es-ES" sz="1600" dirty="0">
                <a:latin typeface="Arial Narrow" panose="020B0606020202030204" pitchFamily="34" charset="0"/>
              </a:rPr>
              <a:t>para la construcción de tecnológico.</a:t>
            </a:r>
            <a:endParaRPr lang="es-BO" sz="1600" dirty="0">
              <a:solidFill>
                <a:srgbClr val="FF0000"/>
              </a:solidFill>
              <a:effectLst/>
              <a:latin typeface="Arial Narrow" panose="020B0606020202030204" pitchFamily="34" charset="0"/>
              <a:ea typeface="Calibri" panose="020F0502020204030204" pitchFamily="34" charset="0"/>
              <a:cs typeface="Arial" panose="020B0604020202020204" pitchFamily="34" charset="0"/>
            </a:endParaRPr>
          </a:p>
          <a:p>
            <a:pPr algn="just">
              <a:lnSpc>
                <a:spcPct val="105000"/>
              </a:lnSpc>
              <a:spcAft>
                <a:spcPts val="800"/>
              </a:spcAft>
            </a:pPr>
            <a:r>
              <a:rPr lang="es-BO" sz="1600" b="1" dirty="0">
                <a:latin typeface="Arial Narrow" panose="020B0606020202030204" pitchFamily="34" charset="0"/>
                <a:ea typeface="Calibri" panose="020F0502020204030204" pitchFamily="34" charset="0"/>
                <a:cs typeface="Arial" panose="020B0604020202020204" pitchFamily="34" charset="0"/>
              </a:rPr>
              <a:t>5.</a:t>
            </a:r>
            <a:r>
              <a:rPr lang="es-BO" sz="1600" b="1" dirty="0">
                <a:effectLst/>
                <a:latin typeface="Arial Narrow" panose="020B0606020202030204" pitchFamily="34" charset="0"/>
                <a:ea typeface="Calibri" panose="020F0502020204030204" pitchFamily="34" charset="0"/>
                <a:cs typeface="Arial" panose="020B0604020202020204" pitchFamily="34" charset="0"/>
              </a:rPr>
              <a:t>-</a:t>
            </a:r>
            <a:r>
              <a:rPr lang="es-BO" sz="1600" dirty="0">
                <a:effectLst/>
                <a:latin typeface="Arial Narrow" panose="020B0606020202030204" pitchFamily="34" charset="0"/>
                <a:ea typeface="Calibri" panose="020F0502020204030204" pitchFamily="34" charset="0"/>
                <a:cs typeface="Arial" panose="020B0604020202020204" pitchFamily="34" charset="0"/>
              </a:rPr>
              <a:t>Ley Municipal </a:t>
            </a:r>
            <a:r>
              <a:rPr lang="es-BO" sz="1600" dirty="0">
                <a:effectLst/>
                <a:latin typeface="Arial Narrow" panose="020B0606020202030204" pitchFamily="34" charset="0"/>
                <a:ea typeface="Times New Roman" panose="02020603050405020304" pitchFamily="18" charset="0"/>
                <a:cs typeface="Arial" panose="020B0604020202020204" pitchFamily="34" charset="0"/>
              </a:rPr>
              <a:t>de aprobación del Programa Operativo Anual y presupuesto municipal gestión 2024 el presupuesto total es de Bs. 85.764.978,00.- (Ochenta y Cinco Millones Setecientos Sesenta y Cuatro Mil Novecientos Setenta y Ocho 00/100 bolivianos). </a:t>
            </a:r>
            <a:endParaRPr lang="es-BO"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CuadroTexto 1">
            <a:extLst>
              <a:ext uri="{FF2B5EF4-FFF2-40B4-BE49-F238E27FC236}">
                <a16:creationId xmlns:a16="http://schemas.microsoft.com/office/drawing/2014/main" id="{530BF4ED-8743-49F8-1602-1943D07409C2}"/>
              </a:ext>
            </a:extLst>
          </p:cNvPr>
          <p:cNvSpPr txBox="1"/>
          <p:nvPr/>
        </p:nvSpPr>
        <p:spPr>
          <a:xfrm>
            <a:off x="1171071" y="1708944"/>
            <a:ext cx="3129383" cy="461665"/>
          </a:xfrm>
          <a:prstGeom prst="rect">
            <a:avLst/>
          </a:prstGeom>
          <a:noFill/>
        </p:spPr>
        <p:txBody>
          <a:bodyPr wrap="none" rtlCol="0">
            <a:spAutoFit/>
          </a:bodyPr>
          <a:lstStyle/>
          <a:p>
            <a:r>
              <a:rPr lang="es-BO" sz="2400" b="1" dirty="0">
                <a:solidFill>
                  <a:schemeClr val="accent2">
                    <a:lumMod val="75000"/>
                  </a:schemeClr>
                </a:solidFill>
                <a:latin typeface="ADLaM Display" panose="02010000000000000000" pitchFamily="2" charset="0"/>
                <a:ea typeface="ADLaM Display" panose="02010000000000000000" pitchFamily="2" charset="0"/>
                <a:cs typeface="ADLaM Display" panose="02010000000000000000" pitchFamily="2" charset="0"/>
              </a:rPr>
              <a:t>LEYES MUNICIPALES</a:t>
            </a:r>
          </a:p>
        </p:txBody>
      </p:sp>
    </p:spTree>
    <p:extLst>
      <p:ext uri="{BB962C8B-B14F-4D97-AF65-F5344CB8AC3E}">
        <p14:creationId xmlns:p14="http://schemas.microsoft.com/office/powerpoint/2010/main" val="41829715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F5102C54-3FED-800E-2542-899F2927D0FB}"/>
              </a:ext>
            </a:extLst>
          </p:cNvPr>
          <p:cNvSpPr txBox="1"/>
          <p:nvPr/>
        </p:nvSpPr>
        <p:spPr>
          <a:xfrm>
            <a:off x="1171071" y="2220525"/>
            <a:ext cx="9969895" cy="3152658"/>
          </a:xfrm>
          <a:prstGeom prst="rect">
            <a:avLst/>
          </a:prstGeom>
          <a:noFill/>
        </p:spPr>
        <p:txBody>
          <a:bodyPr wrap="square">
            <a:spAutoFit/>
          </a:bodyPr>
          <a:lstStyle/>
          <a:p>
            <a:pPr algn="just">
              <a:lnSpc>
                <a:spcPct val="105000"/>
              </a:lnSpc>
              <a:spcAft>
                <a:spcPts val="800"/>
              </a:spcAft>
            </a:pPr>
            <a:r>
              <a:rPr lang="es-ES_tradnl" sz="2000" b="1" dirty="0">
                <a:effectLst/>
                <a:latin typeface="Arial Narrow" panose="020B0606020202030204" pitchFamily="34" charset="0"/>
                <a:ea typeface="Times New Roman" panose="02020603050405020304" pitchFamily="18" charset="0"/>
                <a:cs typeface="Times New Roman" panose="02020603050405020304" pitchFamily="18" charset="0"/>
              </a:rPr>
              <a:t>1.-</a:t>
            </a:r>
            <a:r>
              <a:rPr lang="es-ES_tradnl" sz="2000" dirty="0">
                <a:effectLst/>
                <a:latin typeface="Arial Narrow" panose="020B0606020202030204" pitchFamily="34" charset="0"/>
                <a:ea typeface="Times New Roman" panose="02020603050405020304" pitchFamily="18" charset="0"/>
                <a:cs typeface="Times New Roman" panose="02020603050405020304" pitchFamily="18" charset="0"/>
              </a:rPr>
              <a:t> </a:t>
            </a:r>
            <a:r>
              <a:rPr lang="es-ES_tradnl" dirty="0">
                <a:effectLst/>
                <a:latin typeface="Arial Narrow" panose="020B0606020202030204" pitchFamily="34" charset="0"/>
                <a:ea typeface="Times New Roman" panose="02020603050405020304" pitchFamily="18" charset="0"/>
                <a:cs typeface="Times New Roman" panose="02020603050405020304" pitchFamily="18" charset="0"/>
              </a:rPr>
              <a:t>Resolución Municipal que aprueba y autoriza la suscripción del Convenio </a:t>
            </a:r>
            <a:r>
              <a:rPr lang="es-ES_tradnl" dirty="0" err="1">
                <a:effectLst/>
                <a:latin typeface="Arial Narrow" panose="020B0606020202030204" pitchFamily="34" charset="0"/>
                <a:ea typeface="Times New Roman" panose="02020603050405020304" pitchFamily="18" charset="0"/>
                <a:cs typeface="Times New Roman" panose="02020603050405020304" pitchFamily="18" charset="0"/>
              </a:rPr>
              <a:t>Intergubernativo</a:t>
            </a:r>
            <a:r>
              <a:rPr lang="es-ES_tradnl" dirty="0">
                <a:effectLst/>
                <a:latin typeface="Arial Narrow" panose="020B0606020202030204" pitchFamily="34" charset="0"/>
                <a:ea typeface="Times New Roman" panose="02020603050405020304" pitchFamily="18" charset="0"/>
                <a:cs typeface="Times New Roman" panose="02020603050405020304" pitchFamily="18" charset="0"/>
              </a:rPr>
              <a:t> firmada por GAM-VT y FONADIN para la ejecución de los siguientes proyectos:</a:t>
            </a:r>
          </a:p>
          <a:p>
            <a:pPr lvl="0" algn="just">
              <a:lnSpc>
                <a:spcPct val="105000"/>
              </a:lnSpc>
              <a:spcAft>
                <a:spcPts val="800"/>
              </a:spcAft>
            </a:pPr>
            <a:r>
              <a:rPr lang="es-ES_tradnl" dirty="0">
                <a:effectLst/>
                <a:latin typeface="Arial Narrow" panose="020B0606020202030204" pitchFamily="34" charset="0"/>
                <a:ea typeface="Times New Roman" panose="02020603050405020304" pitchFamily="18" charset="0"/>
                <a:cs typeface="Times New Roman" panose="02020603050405020304" pitchFamily="18" charset="0"/>
              </a:rPr>
              <a:t>-</a:t>
            </a:r>
            <a:r>
              <a:rPr lang="es-BO" dirty="0">
                <a:latin typeface="Arial Narrow" panose="020B0606020202030204" pitchFamily="34" charset="0"/>
              </a:rPr>
              <a:t>Const. </a:t>
            </a:r>
            <a:r>
              <a:rPr lang="es-ES_tradnl" dirty="0">
                <a:effectLst/>
                <a:latin typeface="Arial Narrow" panose="020B0606020202030204" pitchFamily="34" charset="0"/>
                <a:ea typeface="Times New Roman" panose="02020603050405020304" pitchFamily="18" charset="0"/>
                <a:cs typeface="Times New Roman" panose="02020603050405020304" pitchFamily="18" charset="0"/>
              </a:rPr>
              <a:t>Puente Vehicular Coca Ledezma Sindicato Puerto </a:t>
            </a:r>
            <a:r>
              <a:rPr lang="es-ES_tradnl" dirty="0" err="1">
                <a:effectLst/>
                <a:latin typeface="Arial Narrow" panose="020B0606020202030204" pitchFamily="34" charset="0"/>
                <a:ea typeface="Times New Roman" panose="02020603050405020304" pitchFamily="18" charset="0"/>
                <a:cs typeface="Times New Roman" panose="02020603050405020304" pitchFamily="18" charset="0"/>
              </a:rPr>
              <a:t>Zudañez</a:t>
            </a:r>
            <a:r>
              <a:rPr lang="es-ES_tradnl" dirty="0">
                <a:effectLst/>
                <a:latin typeface="Arial Narrow" panose="020B0606020202030204" pitchFamily="34" charset="0"/>
                <a:ea typeface="Times New Roman" panose="02020603050405020304" pitchFamily="18" charset="0"/>
                <a:cs typeface="Times New Roman" panose="02020603050405020304" pitchFamily="18" charset="0"/>
              </a:rPr>
              <a:t> D-6</a:t>
            </a:r>
            <a:r>
              <a:rPr lang="es-ES_tradnl" dirty="0">
                <a:latin typeface="Arial Narrow" panose="020B0606020202030204" pitchFamily="34" charset="0"/>
                <a:ea typeface="Times New Roman" panose="02020603050405020304" pitchFamily="18" charset="0"/>
                <a:cs typeface="Times New Roman" panose="02020603050405020304" pitchFamily="18" charset="0"/>
              </a:rPr>
              <a:t> </a:t>
            </a:r>
            <a:r>
              <a:rPr lang="es-BO" dirty="0">
                <a:latin typeface="Arial Narrow" panose="020B0606020202030204" pitchFamily="34" charset="0"/>
              </a:rPr>
              <a:t>(con contraparte 20% GAM-VT Y 80% FONADIN).</a:t>
            </a:r>
            <a:endParaRPr lang="es-ES_tradnl" dirty="0">
              <a:effectLst/>
              <a:latin typeface="Arial Narrow" panose="020B0606020202030204" pitchFamily="34" charset="0"/>
              <a:ea typeface="Times New Roman" panose="02020603050405020304" pitchFamily="18" charset="0"/>
              <a:cs typeface="Times New Roman" panose="02020603050405020304" pitchFamily="18" charset="0"/>
            </a:endParaRPr>
          </a:p>
          <a:p>
            <a:pPr lvl="0" algn="just">
              <a:lnSpc>
                <a:spcPct val="105000"/>
              </a:lnSpc>
              <a:spcAft>
                <a:spcPts val="800"/>
              </a:spcAft>
            </a:pPr>
            <a:r>
              <a:rPr lang="es-BO" dirty="0">
                <a:latin typeface="Arial Narrow" panose="020B0606020202030204" pitchFamily="34" charset="0"/>
              </a:rPr>
              <a:t>-Const. Tinglado Graderías y Cancha Múltiple U.E. </a:t>
            </a:r>
            <a:r>
              <a:rPr lang="es-BO" dirty="0" err="1">
                <a:latin typeface="Arial Narrow" panose="020B0606020202030204" pitchFamily="34" charset="0"/>
              </a:rPr>
              <a:t>Itirapampa</a:t>
            </a:r>
            <a:r>
              <a:rPr lang="es-BO" dirty="0">
                <a:latin typeface="Arial Narrow" panose="020B0606020202030204" pitchFamily="34" charset="0"/>
              </a:rPr>
              <a:t> D-9 (con contraparte 20% GAM-VT Y 80% FONADIN).</a:t>
            </a:r>
          </a:p>
          <a:p>
            <a:pPr algn="just">
              <a:lnSpc>
                <a:spcPct val="105000"/>
              </a:lnSpc>
              <a:spcAft>
                <a:spcPts val="800"/>
              </a:spcAft>
            </a:pPr>
            <a:r>
              <a:rPr lang="es-BO" dirty="0">
                <a:latin typeface="Arial Narrow" panose="020B0606020202030204" pitchFamily="34" charset="0"/>
              </a:rPr>
              <a:t>-Const. Tinglado, Graderías y Cancha Múltiple U.E. Maximiliano Paredes D-6 (con contraparte 20% GAM-VT Y 80% FONADIN).</a:t>
            </a:r>
            <a:endParaRPr lang="es-ES_tradnl" dirty="0">
              <a:effectLst/>
              <a:latin typeface="Arial Narrow" panose="020B0606020202030204" pitchFamily="34" charset="0"/>
              <a:ea typeface="Times New Roman" panose="02020603050405020304" pitchFamily="18" charset="0"/>
              <a:cs typeface="Times New Roman" panose="02020603050405020304" pitchFamily="18" charset="0"/>
            </a:endParaRPr>
          </a:p>
          <a:p>
            <a:pPr algn="just">
              <a:lnSpc>
                <a:spcPct val="105000"/>
              </a:lnSpc>
              <a:spcAft>
                <a:spcPts val="800"/>
              </a:spcAft>
            </a:pPr>
            <a:r>
              <a:rPr lang="es-ES_tradnl" sz="1800" b="1" dirty="0">
                <a:effectLst/>
                <a:latin typeface="Arial Narrow" panose="020B0606020202030204" pitchFamily="34" charset="0"/>
                <a:ea typeface="Times New Roman" panose="02020603050405020304" pitchFamily="18" charset="0"/>
                <a:cs typeface="Times New Roman" panose="02020603050405020304" pitchFamily="18" charset="0"/>
              </a:rPr>
              <a:t>2.-</a:t>
            </a:r>
            <a:r>
              <a:rPr lang="es-ES_tradnl" sz="1800" dirty="0">
                <a:effectLst/>
                <a:latin typeface="Arial Narrow" panose="020B0606020202030204" pitchFamily="34" charset="0"/>
                <a:ea typeface="Times New Roman" panose="02020603050405020304" pitchFamily="18" charset="0"/>
                <a:cs typeface="Times New Roman" panose="02020603050405020304" pitchFamily="18" charset="0"/>
              </a:rPr>
              <a:t> Resoluciones Municipales que aprueba la suscripción del convenio </a:t>
            </a:r>
            <a:r>
              <a:rPr lang="es-ES_tradnl" sz="1800" dirty="0" err="1">
                <a:effectLst/>
                <a:latin typeface="Arial Narrow" panose="020B0606020202030204" pitchFamily="34" charset="0"/>
                <a:ea typeface="Times New Roman" panose="02020603050405020304" pitchFamily="18" charset="0"/>
                <a:cs typeface="Times New Roman" panose="02020603050405020304" pitchFamily="18" charset="0"/>
              </a:rPr>
              <a:t>intergubernativo</a:t>
            </a:r>
            <a:r>
              <a:rPr lang="es-ES_tradnl" sz="1800" dirty="0">
                <a:effectLst/>
                <a:latin typeface="Arial Narrow" panose="020B0606020202030204" pitchFamily="34" charset="0"/>
                <a:ea typeface="Times New Roman" panose="02020603050405020304" pitchFamily="18" charset="0"/>
                <a:cs typeface="Times New Roman" panose="02020603050405020304" pitchFamily="18" charset="0"/>
              </a:rPr>
              <a:t> a ser suscrito por el GAM-VT y el Proyecto de Innovación para Sistemas Alimentarios Resilientes- Alianzas Rurales PAR III.</a:t>
            </a:r>
            <a:endParaRPr lang="es-B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CuadroTexto 2">
            <a:extLst>
              <a:ext uri="{FF2B5EF4-FFF2-40B4-BE49-F238E27FC236}">
                <a16:creationId xmlns:a16="http://schemas.microsoft.com/office/drawing/2014/main" id="{71A29404-FA59-08E6-D270-421105E51343}"/>
              </a:ext>
            </a:extLst>
          </p:cNvPr>
          <p:cNvSpPr txBox="1"/>
          <p:nvPr/>
        </p:nvSpPr>
        <p:spPr>
          <a:xfrm>
            <a:off x="1171071" y="1690001"/>
            <a:ext cx="4515980" cy="461665"/>
          </a:xfrm>
          <a:prstGeom prst="rect">
            <a:avLst/>
          </a:prstGeom>
          <a:noFill/>
        </p:spPr>
        <p:txBody>
          <a:bodyPr wrap="none" rtlCol="0">
            <a:spAutoFit/>
          </a:bodyPr>
          <a:lstStyle/>
          <a:p>
            <a:r>
              <a:rPr lang="es-BO" sz="2400" b="1" dirty="0">
                <a:solidFill>
                  <a:schemeClr val="accent2">
                    <a:lumMod val="75000"/>
                  </a:schemeClr>
                </a:solidFill>
                <a:latin typeface="ADLaM Display" panose="02010000000000000000" pitchFamily="2" charset="0"/>
                <a:ea typeface="ADLaM Display" panose="02010000000000000000" pitchFamily="2" charset="0"/>
                <a:cs typeface="ADLaM Display" panose="02010000000000000000" pitchFamily="2" charset="0"/>
              </a:rPr>
              <a:t>RESOLUCIONES MUNICIPALES</a:t>
            </a:r>
          </a:p>
        </p:txBody>
      </p:sp>
    </p:spTree>
    <p:extLst>
      <p:ext uri="{BB962C8B-B14F-4D97-AF65-F5344CB8AC3E}">
        <p14:creationId xmlns:p14="http://schemas.microsoft.com/office/powerpoint/2010/main" val="30159655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956441" y="2165131"/>
            <a:ext cx="10363200" cy="3677930"/>
          </a:xfrm>
          <a:prstGeom prst="rect">
            <a:avLst/>
          </a:prstGeom>
          <a:noFill/>
        </p:spPr>
        <p:txBody>
          <a:bodyPr wrap="square" rtlCol="0">
            <a:spAutoFit/>
          </a:bodyPr>
          <a:lstStyle/>
          <a:p>
            <a:endParaRPr lang="es-ES_tradnl" sz="100" b="1" dirty="0"/>
          </a:p>
          <a:p>
            <a:r>
              <a:rPr lang="es-BO" b="1" dirty="0">
                <a:latin typeface="Arial Narrow" panose="020B0606020202030204" pitchFamily="34" charset="0"/>
                <a:ea typeface="Times New Roman" panose="02020603050405020304" pitchFamily="18" charset="0"/>
                <a:cs typeface="Times New Roman" panose="02020603050405020304" pitchFamily="18" charset="0"/>
              </a:rPr>
              <a:t>3</a:t>
            </a:r>
            <a:r>
              <a:rPr lang="es-BO" sz="1600" b="1" dirty="0">
                <a:latin typeface="Arial Narrow" panose="020B0606020202030204" pitchFamily="34" charset="0"/>
                <a:ea typeface="Times New Roman" panose="02020603050405020304" pitchFamily="18" charset="0"/>
                <a:cs typeface="Times New Roman" panose="02020603050405020304" pitchFamily="18" charset="0"/>
              </a:rPr>
              <a:t>.-</a:t>
            </a:r>
            <a:r>
              <a:rPr lang="es-BO" sz="1600" dirty="0">
                <a:latin typeface="Arial Narrow" panose="020B0606020202030204" pitchFamily="34" charset="0"/>
                <a:ea typeface="Times New Roman" panose="02020603050405020304" pitchFamily="18" charset="0"/>
                <a:cs typeface="Times New Roman" panose="02020603050405020304" pitchFamily="18" charset="0"/>
              </a:rPr>
              <a:t> </a:t>
            </a:r>
            <a:r>
              <a:rPr lang="es-ES_tradnl" sz="1600" dirty="0">
                <a:latin typeface="Arial Narrow" panose="020B0606020202030204" pitchFamily="34" charset="0"/>
                <a:ea typeface="Times New Roman" panose="02020603050405020304" pitchFamily="18" charset="0"/>
                <a:cs typeface="Times New Roman" panose="02020603050405020304" pitchFamily="18" charset="0"/>
              </a:rPr>
              <a:t>Resoluciones Municipales que RATIFICAN los </a:t>
            </a:r>
            <a:r>
              <a:rPr lang="es-ES_tradnl" sz="1600" dirty="0">
                <a:latin typeface="Arial Narrow" panose="020B0606020202030204" pitchFamily="34" charset="0"/>
                <a:ea typeface="Calibri" panose="020F0502020204030204" pitchFamily="34" charset="0"/>
                <a:cs typeface="Times New Roman" panose="02020603050405020304" pitchFamily="18" charset="0"/>
              </a:rPr>
              <a:t>Convenios</a:t>
            </a:r>
            <a:r>
              <a:rPr lang="es-BO" sz="1600" dirty="0">
                <a:latin typeface="Arial Narrow" panose="020B0606020202030204" pitchFamily="34" charset="0"/>
                <a:ea typeface="Times New Roman" panose="02020603050405020304" pitchFamily="18" charset="0"/>
                <a:cs typeface="Times New Roman" panose="02020603050405020304" pitchFamily="18" charset="0"/>
              </a:rPr>
              <a:t> </a:t>
            </a:r>
            <a:r>
              <a:rPr lang="es-BO" sz="1600" dirty="0" err="1">
                <a:latin typeface="Arial Narrow" panose="020B0606020202030204" pitchFamily="34" charset="0"/>
                <a:ea typeface="Times New Roman" panose="02020603050405020304" pitchFamily="18" charset="0"/>
                <a:cs typeface="Times New Roman" panose="02020603050405020304" pitchFamily="18" charset="0"/>
              </a:rPr>
              <a:t>Intergubernativos</a:t>
            </a:r>
            <a:r>
              <a:rPr lang="es-BO" sz="1600" dirty="0">
                <a:latin typeface="Arial Narrow" panose="020B0606020202030204" pitchFamily="34" charset="0"/>
                <a:ea typeface="Times New Roman" panose="02020603050405020304" pitchFamily="18" charset="0"/>
                <a:cs typeface="Times New Roman" panose="02020603050405020304" pitchFamily="18" charset="0"/>
              </a:rPr>
              <a:t> de Financiamiento y Ejecución suscritos entre la Unidad de Proyectos Especiales – UPRE y el </a:t>
            </a:r>
            <a:r>
              <a:rPr lang="es-ES_tradnl" sz="1600" dirty="0">
                <a:latin typeface="Arial Narrow" panose="020B0606020202030204" pitchFamily="34" charset="0"/>
                <a:ea typeface="Times New Roman" panose="02020603050405020304" pitchFamily="18" charset="0"/>
                <a:cs typeface="Times New Roman" panose="02020603050405020304" pitchFamily="18" charset="0"/>
              </a:rPr>
              <a:t>GAM-VT de los  11 proyectos- financiamiento 100% UPRE, los cuales son los siguientes.</a:t>
            </a:r>
            <a:endParaRPr lang="es-BO" sz="1600" dirty="0">
              <a:latin typeface="Arial Narrow" panose="020B0606020202030204" pitchFamily="34" charset="0"/>
              <a:ea typeface="Calibri" panose="020F0502020204030204" pitchFamily="34" charset="0"/>
              <a:cs typeface="Times New Roman" panose="02020603050405020304" pitchFamily="18" charset="0"/>
            </a:endParaRPr>
          </a:p>
          <a:p>
            <a:endParaRPr lang="es-BO" sz="400" b="1" dirty="0">
              <a:latin typeface="Arial Narrow" panose="020B0606020202030204" pitchFamily="34" charset="0"/>
            </a:endParaRPr>
          </a:p>
          <a:p>
            <a:r>
              <a:rPr lang="es-BO" sz="1600" b="1" dirty="0">
                <a:latin typeface="Arial Narrow" panose="020B0606020202030204" pitchFamily="34" charset="0"/>
              </a:rPr>
              <a:t>1.-</a:t>
            </a:r>
            <a:r>
              <a:rPr lang="es-BO" sz="1600" dirty="0">
                <a:latin typeface="Arial Narrow" panose="020B0606020202030204" pitchFamily="34" charset="0"/>
              </a:rPr>
              <a:t>Const. Puente Integración - Central 1ro de Mayo D-8</a:t>
            </a:r>
            <a:r>
              <a:rPr lang="es-ES_tradnl" sz="1600" dirty="0">
                <a:latin typeface="Arial Narrow" panose="020B0606020202030204" pitchFamily="34" charset="0"/>
              </a:rPr>
              <a:t>. </a:t>
            </a:r>
            <a:r>
              <a:rPr lang="es-ES_tradnl" sz="1600" b="1" dirty="0">
                <a:latin typeface="Arial Narrow" panose="020B0606020202030204" pitchFamily="34" charset="0"/>
              </a:rPr>
              <a:t>(9.718.045,06 Bs.)</a:t>
            </a:r>
            <a:endParaRPr lang="en-US" sz="1600" dirty="0">
              <a:latin typeface="Arial Narrow" panose="020B0606020202030204" pitchFamily="34" charset="0"/>
            </a:endParaRPr>
          </a:p>
          <a:p>
            <a:r>
              <a:rPr lang="es-ES_tradnl" sz="1600" b="1" dirty="0">
                <a:latin typeface="Arial Narrow" panose="020B0606020202030204" pitchFamily="34" charset="0"/>
              </a:rPr>
              <a:t>2.-</a:t>
            </a:r>
            <a:r>
              <a:rPr lang="es-BO" sz="1600" dirty="0">
                <a:latin typeface="Arial Narrow" panose="020B0606020202030204" pitchFamily="34" charset="0"/>
              </a:rPr>
              <a:t> Const. Puente Vehicular Rio Blanco, Sind. San Rafael Central Uncía D-8. (</a:t>
            </a:r>
            <a:r>
              <a:rPr lang="es-BO" sz="1600" b="1" dirty="0">
                <a:latin typeface="Arial Narrow" panose="020B0606020202030204" pitchFamily="34" charset="0"/>
              </a:rPr>
              <a:t>5.381.840,38 Bs.)</a:t>
            </a:r>
            <a:endParaRPr lang="en-US" sz="1600" dirty="0">
              <a:latin typeface="Arial Narrow" panose="020B0606020202030204" pitchFamily="34" charset="0"/>
            </a:endParaRPr>
          </a:p>
          <a:p>
            <a:r>
              <a:rPr lang="es-BO" sz="1600" b="1" dirty="0">
                <a:latin typeface="Arial Narrow" panose="020B0606020202030204" pitchFamily="34" charset="0"/>
              </a:rPr>
              <a:t>3.-</a:t>
            </a:r>
            <a:r>
              <a:rPr lang="es-BO" sz="1600" dirty="0">
                <a:latin typeface="Arial Narrow" panose="020B0606020202030204" pitchFamily="34" charset="0"/>
              </a:rPr>
              <a:t> Const. Unidad Educativa Central Todos Santos D-3</a:t>
            </a:r>
            <a:r>
              <a:rPr lang="es-ES_tradnl" sz="1600" b="1" dirty="0">
                <a:latin typeface="Arial Narrow" panose="020B0606020202030204" pitchFamily="34" charset="0"/>
              </a:rPr>
              <a:t>.(4.846.804,46 Bs.)</a:t>
            </a:r>
          </a:p>
          <a:p>
            <a:r>
              <a:rPr lang="es-ES_tradnl" sz="1600" b="1" dirty="0">
                <a:latin typeface="Arial Narrow" panose="020B0606020202030204" pitchFamily="34" charset="0"/>
              </a:rPr>
              <a:t>4.-</a:t>
            </a:r>
            <a:r>
              <a:rPr lang="es-BO" sz="1600" dirty="0">
                <a:latin typeface="Arial Narrow" panose="020B0606020202030204" pitchFamily="34" charset="0"/>
              </a:rPr>
              <a:t> Const. Unidad Educativa Uncía D-8</a:t>
            </a:r>
            <a:r>
              <a:rPr lang="es-ES_tradnl" sz="1600" dirty="0">
                <a:latin typeface="Arial Narrow" panose="020B0606020202030204" pitchFamily="34" charset="0"/>
              </a:rPr>
              <a:t>. </a:t>
            </a:r>
            <a:r>
              <a:rPr lang="es-ES_tradnl" sz="1600" b="1" dirty="0">
                <a:latin typeface="Arial Narrow" panose="020B0606020202030204" pitchFamily="34" charset="0"/>
              </a:rPr>
              <a:t>(5.348.408,95 Bs.)</a:t>
            </a:r>
            <a:endParaRPr lang="en-US" sz="1600" dirty="0">
              <a:latin typeface="Arial Narrow" panose="020B0606020202030204" pitchFamily="34" charset="0"/>
            </a:endParaRPr>
          </a:p>
          <a:p>
            <a:r>
              <a:rPr lang="es-ES_tradnl" sz="1600" b="1" dirty="0">
                <a:latin typeface="Arial Narrow" panose="020B0606020202030204" pitchFamily="34" charset="0"/>
              </a:rPr>
              <a:t>5.-</a:t>
            </a:r>
            <a:r>
              <a:rPr lang="es-ES_tradnl" sz="1600" dirty="0">
                <a:latin typeface="Arial Narrow" panose="020B0606020202030204" pitchFamily="34" charset="0"/>
              </a:rPr>
              <a:t> </a:t>
            </a:r>
            <a:r>
              <a:rPr lang="es-BO" sz="1600" dirty="0">
                <a:latin typeface="Arial Narrow" panose="020B0606020202030204" pitchFamily="34" charset="0"/>
              </a:rPr>
              <a:t>Const. Unidad Educativa Rodolfo </a:t>
            </a:r>
            <a:r>
              <a:rPr lang="es-BO" sz="1600" dirty="0" err="1">
                <a:latin typeface="Arial Narrow" panose="020B0606020202030204" pitchFamily="34" charset="0"/>
              </a:rPr>
              <a:t>Illanes</a:t>
            </a:r>
            <a:r>
              <a:rPr lang="es-BO" sz="1600" dirty="0">
                <a:latin typeface="Arial Narrow" panose="020B0606020202030204" pitchFamily="34" charset="0"/>
              </a:rPr>
              <a:t> D-10</a:t>
            </a:r>
            <a:r>
              <a:rPr lang="es-ES_tradnl" sz="1600" dirty="0">
                <a:latin typeface="Arial Narrow" panose="020B0606020202030204" pitchFamily="34" charset="0"/>
              </a:rPr>
              <a:t>. (</a:t>
            </a:r>
            <a:r>
              <a:rPr lang="es-ES_tradnl" sz="1600" b="1" dirty="0">
                <a:latin typeface="Arial Narrow" panose="020B0606020202030204" pitchFamily="34" charset="0"/>
              </a:rPr>
              <a:t>4.696.515,23 Bs.)</a:t>
            </a:r>
            <a:endParaRPr lang="en-US" sz="1600" dirty="0">
              <a:latin typeface="Arial Narrow" panose="020B0606020202030204" pitchFamily="34" charset="0"/>
            </a:endParaRPr>
          </a:p>
          <a:p>
            <a:r>
              <a:rPr lang="es-ES_tradnl" sz="1600" b="1" dirty="0">
                <a:latin typeface="Arial Narrow" panose="020B0606020202030204" pitchFamily="34" charset="0"/>
              </a:rPr>
              <a:t>6.-</a:t>
            </a:r>
            <a:r>
              <a:rPr lang="es-BO" sz="1600" dirty="0">
                <a:latin typeface="Arial Narrow" panose="020B0606020202030204" pitchFamily="34" charset="0"/>
              </a:rPr>
              <a:t> Const. Unidad Educativa </a:t>
            </a:r>
            <a:r>
              <a:rPr lang="es-BO" sz="1600" dirty="0" err="1">
                <a:latin typeface="Arial Narrow" panose="020B0606020202030204" pitchFamily="34" charset="0"/>
              </a:rPr>
              <a:t>Santivañez</a:t>
            </a:r>
            <a:r>
              <a:rPr lang="es-BO" sz="1600" dirty="0">
                <a:latin typeface="Arial Narrow" panose="020B0606020202030204" pitchFamily="34" charset="0"/>
              </a:rPr>
              <a:t> D-2</a:t>
            </a:r>
            <a:r>
              <a:rPr lang="es-ES_tradnl" sz="1600" dirty="0">
                <a:latin typeface="Arial Narrow" panose="020B0606020202030204" pitchFamily="34" charset="0"/>
              </a:rPr>
              <a:t>. </a:t>
            </a:r>
            <a:r>
              <a:rPr lang="es-ES_tradnl" sz="1600" b="1" dirty="0">
                <a:latin typeface="Arial Narrow" panose="020B0606020202030204" pitchFamily="34" charset="0"/>
              </a:rPr>
              <a:t>(4.552.656,01 Bs.)</a:t>
            </a:r>
            <a:endParaRPr lang="en-US" sz="1600" dirty="0">
              <a:latin typeface="Arial Narrow" panose="020B0606020202030204" pitchFamily="34" charset="0"/>
            </a:endParaRPr>
          </a:p>
          <a:p>
            <a:r>
              <a:rPr lang="es-ES_tradnl" sz="1600" b="1" dirty="0">
                <a:latin typeface="Arial Narrow" panose="020B0606020202030204" pitchFamily="34" charset="0"/>
              </a:rPr>
              <a:t>7.-</a:t>
            </a:r>
            <a:r>
              <a:rPr lang="es-ES_tradnl" sz="1600" dirty="0">
                <a:latin typeface="Arial Narrow" panose="020B0606020202030204" pitchFamily="34" charset="0"/>
              </a:rPr>
              <a:t> </a:t>
            </a:r>
            <a:r>
              <a:rPr lang="es-BO" sz="1600" dirty="0">
                <a:latin typeface="Arial Narrow" panose="020B0606020202030204" pitchFamily="34" charset="0"/>
              </a:rPr>
              <a:t>Const. Unidad Educativa </a:t>
            </a:r>
            <a:r>
              <a:rPr lang="es-BO" sz="1600" dirty="0" err="1">
                <a:latin typeface="Arial Narrow" panose="020B0606020202030204" pitchFamily="34" charset="0"/>
              </a:rPr>
              <a:t>Samuzabety</a:t>
            </a:r>
            <a:r>
              <a:rPr lang="es-BO" sz="1600" dirty="0">
                <a:latin typeface="Arial Narrow" panose="020B0606020202030204" pitchFamily="34" charset="0"/>
              </a:rPr>
              <a:t> B D-6</a:t>
            </a:r>
            <a:r>
              <a:rPr lang="es-ES_tradnl" sz="1600" dirty="0">
                <a:latin typeface="Arial Narrow" panose="020B0606020202030204" pitchFamily="34" charset="0"/>
              </a:rPr>
              <a:t>. </a:t>
            </a:r>
            <a:r>
              <a:rPr lang="es-ES_tradnl" sz="1600" b="1" dirty="0">
                <a:latin typeface="Arial Narrow" panose="020B0606020202030204" pitchFamily="34" charset="0"/>
              </a:rPr>
              <a:t>(6.459.848,11 Bs)</a:t>
            </a:r>
            <a:endParaRPr lang="en-US" sz="1600" dirty="0">
              <a:latin typeface="Arial Narrow" panose="020B0606020202030204" pitchFamily="34" charset="0"/>
            </a:endParaRPr>
          </a:p>
          <a:p>
            <a:r>
              <a:rPr lang="es-ES_tradnl" sz="1600" b="1" dirty="0">
                <a:latin typeface="Arial Narrow" panose="020B0606020202030204" pitchFamily="34" charset="0"/>
              </a:rPr>
              <a:t>8.-</a:t>
            </a:r>
            <a:r>
              <a:rPr lang="es-BO" sz="1600" dirty="0">
                <a:latin typeface="Arial Narrow" panose="020B0606020202030204" pitchFamily="34" charset="0"/>
              </a:rPr>
              <a:t> Const. Unidad Educativa </a:t>
            </a:r>
            <a:r>
              <a:rPr lang="es-BO" sz="1600" dirty="0" err="1">
                <a:latin typeface="Arial Narrow" panose="020B0606020202030204" pitchFamily="34" charset="0"/>
              </a:rPr>
              <a:t>Jatun</a:t>
            </a:r>
            <a:r>
              <a:rPr lang="es-BO" sz="1600" dirty="0">
                <a:latin typeface="Arial Narrow" panose="020B0606020202030204" pitchFamily="34" charset="0"/>
              </a:rPr>
              <a:t> Pampa D-10</a:t>
            </a:r>
            <a:r>
              <a:rPr lang="es-ES_tradnl" sz="1600" dirty="0">
                <a:latin typeface="Arial Narrow" panose="020B0606020202030204" pitchFamily="34" charset="0"/>
              </a:rPr>
              <a:t>. (</a:t>
            </a:r>
            <a:r>
              <a:rPr lang="es-ES_tradnl" sz="1600" b="1" dirty="0">
                <a:latin typeface="Arial Narrow" panose="020B0606020202030204" pitchFamily="34" charset="0"/>
              </a:rPr>
              <a:t>3.261.069,79 Bs)</a:t>
            </a:r>
            <a:endParaRPr lang="en-US" sz="1600" dirty="0">
              <a:latin typeface="Arial Narrow" panose="020B0606020202030204" pitchFamily="34" charset="0"/>
            </a:endParaRPr>
          </a:p>
          <a:p>
            <a:r>
              <a:rPr lang="es-ES_tradnl" sz="1600" b="1" dirty="0">
                <a:latin typeface="Arial Narrow" panose="020B0606020202030204" pitchFamily="34" charset="0"/>
              </a:rPr>
              <a:t>9.-</a:t>
            </a:r>
            <a:r>
              <a:rPr lang="es-BO" sz="1600" dirty="0">
                <a:latin typeface="Arial Narrow" panose="020B0606020202030204" pitchFamily="34" charset="0"/>
              </a:rPr>
              <a:t> Const. Centro de Salud Integral San Gabriel D-7. </a:t>
            </a:r>
            <a:r>
              <a:rPr lang="es-BO" sz="1600" b="1" dirty="0">
                <a:latin typeface="Arial Narrow" panose="020B0606020202030204" pitchFamily="34" charset="0"/>
              </a:rPr>
              <a:t>(6.909.156,55 Bs.)</a:t>
            </a:r>
            <a:endParaRPr lang="en-US" sz="1600" dirty="0">
              <a:latin typeface="Arial Narrow" panose="020B0606020202030204" pitchFamily="34" charset="0"/>
            </a:endParaRPr>
          </a:p>
          <a:p>
            <a:r>
              <a:rPr lang="es-ES_tradnl" sz="1600" b="1" dirty="0">
                <a:latin typeface="Arial Narrow" panose="020B0606020202030204" pitchFamily="34" charset="0"/>
              </a:rPr>
              <a:t>10.-</a:t>
            </a:r>
            <a:r>
              <a:rPr lang="es-BO" sz="1600" dirty="0">
                <a:latin typeface="Arial Narrow" panose="020B0606020202030204" pitchFamily="34" charset="0"/>
              </a:rPr>
              <a:t> Const. Centro de Salud Con Internación Km 21 San Francisco D-4</a:t>
            </a:r>
            <a:r>
              <a:rPr lang="es-BO" sz="1600" b="1" dirty="0">
                <a:latin typeface="Arial Narrow" panose="020B0606020202030204" pitchFamily="34" charset="0"/>
              </a:rPr>
              <a:t>. (3.674.747,12 Bs.)</a:t>
            </a:r>
            <a:endParaRPr lang="en-US" sz="1600" dirty="0">
              <a:latin typeface="Arial Narrow" panose="020B0606020202030204" pitchFamily="34" charset="0"/>
            </a:endParaRPr>
          </a:p>
          <a:p>
            <a:r>
              <a:rPr lang="es-BO" sz="1600" b="1" dirty="0">
                <a:latin typeface="Arial Narrow" panose="020B0606020202030204" pitchFamily="34" charset="0"/>
              </a:rPr>
              <a:t>11.-</a:t>
            </a:r>
            <a:r>
              <a:rPr lang="es-BO" sz="1600" dirty="0">
                <a:latin typeface="Arial Narrow" panose="020B0606020202030204" pitchFamily="34" charset="0"/>
              </a:rPr>
              <a:t> Const. Centro De Salud Con Internación Transito </a:t>
            </a:r>
            <a:r>
              <a:rPr lang="es-BO" sz="1600" dirty="0" err="1">
                <a:latin typeface="Arial Narrow" panose="020B0606020202030204" pitchFamily="34" charset="0"/>
              </a:rPr>
              <a:t>Puca</a:t>
            </a:r>
            <a:r>
              <a:rPr lang="es-BO" sz="1600" dirty="0">
                <a:latin typeface="Arial Narrow" panose="020B0606020202030204" pitchFamily="34" charset="0"/>
              </a:rPr>
              <a:t> Mayu D-11</a:t>
            </a:r>
            <a:r>
              <a:rPr lang="es-BO" sz="1600" b="1" dirty="0">
                <a:latin typeface="Arial Narrow" panose="020B0606020202030204" pitchFamily="34" charset="0"/>
              </a:rPr>
              <a:t>. (1.605.847,98 Bs.)</a:t>
            </a:r>
            <a:endParaRPr lang="en-US" sz="1600" dirty="0">
              <a:latin typeface="Arial Narrow" panose="020B0606020202030204" pitchFamily="34" charset="0"/>
            </a:endParaRPr>
          </a:p>
          <a:p>
            <a:r>
              <a:rPr lang="es-ES" dirty="0"/>
              <a:t> </a:t>
            </a:r>
            <a:endParaRPr lang="en-US" dirty="0"/>
          </a:p>
        </p:txBody>
      </p:sp>
    </p:spTree>
    <p:extLst>
      <p:ext uri="{BB962C8B-B14F-4D97-AF65-F5344CB8AC3E}">
        <p14:creationId xmlns:p14="http://schemas.microsoft.com/office/powerpoint/2010/main" val="3483804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B09FDF41-F066-FB75-7205-EBC5A93A8ED6}"/>
              </a:ext>
            </a:extLst>
          </p:cNvPr>
          <p:cNvSpPr txBox="1"/>
          <p:nvPr/>
        </p:nvSpPr>
        <p:spPr>
          <a:xfrm>
            <a:off x="1764042" y="2690336"/>
            <a:ext cx="417102" cy="1477328"/>
          </a:xfrm>
          <a:prstGeom prst="rect">
            <a:avLst/>
          </a:prstGeom>
          <a:noFill/>
        </p:spPr>
        <p:txBody>
          <a:bodyPr wrap="none" rtlCol="0">
            <a:spAutoFit/>
          </a:bodyPr>
          <a:lstStyle/>
          <a:p>
            <a:pPr algn="ctr"/>
            <a:r>
              <a:rPr lang="es-BO" dirty="0">
                <a:solidFill>
                  <a:schemeClr val="accent1">
                    <a:lumMod val="50000"/>
                  </a:schemeClr>
                </a:solidFill>
                <a:latin typeface="Amasis MT Pro Black" panose="02040A04050005020304" pitchFamily="18" charset="0"/>
              </a:rPr>
              <a:t>M</a:t>
            </a:r>
          </a:p>
          <a:p>
            <a:pPr algn="ctr"/>
            <a:r>
              <a:rPr lang="es-BO" dirty="0">
                <a:solidFill>
                  <a:schemeClr val="accent1">
                    <a:lumMod val="50000"/>
                  </a:schemeClr>
                </a:solidFill>
                <a:latin typeface="Amasis MT Pro Black" panose="02040A04050005020304" pitchFamily="18" charset="0"/>
              </a:rPr>
              <a:t>A</a:t>
            </a:r>
          </a:p>
          <a:p>
            <a:pPr algn="ctr"/>
            <a:r>
              <a:rPr lang="es-BO" dirty="0">
                <a:solidFill>
                  <a:schemeClr val="accent1">
                    <a:lumMod val="50000"/>
                  </a:schemeClr>
                </a:solidFill>
                <a:latin typeface="Amasis MT Pro Black" panose="02040A04050005020304" pitchFamily="18" charset="0"/>
              </a:rPr>
              <a:t>R</a:t>
            </a:r>
          </a:p>
          <a:p>
            <a:pPr algn="ctr"/>
            <a:r>
              <a:rPr lang="es-BO" dirty="0">
                <a:solidFill>
                  <a:schemeClr val="accent1">
                    <a:lumMod val="50000"/>
                  </a:schemeClr>
                </a:solidFill>
                <a:latin typeface="Amasis MT Pro Black" panose="02040A04050005020304" pitchFamily="18" charset="0"/>
              </a:rPr>
              <a:t>C</a:t>
            </a:r>
          </a:p>
          <a:p>
            <a:pPr algn="ctr"/>
            <a:r>
              <a:rPr lang="es-BO" dirty="0">
                <a:solidFill>
                  <a:schemeClr val="accent1">
                    <a:lumMod val="50000"/>
                  </a:schemeClr>
                </a:solidFill>
                <a:latin typeface="Amasis MT Pro Black" panose="02040A04050005020304" pitchFamily="18" charset="0"/>
              </a:rPr>
              <a:t>O</a:t>
            </a:r>
          </a:p>
        </p:txBody>
      </p:sp>
      <p:sp>
        <p:nvSpPr>
          <p:cNvPr id="5" name="CuadroTexto 4">
            <a:extLst>
              <a:ext uri="{FF2B5EF4-FFF2-40B4-BE49-F238E27FC236}">
                <a16:creationId xmlns:a16="http://schemas.microsoft.com/office/drawing/2014/main" id="{8B8EAE81-F7BE-0B7D-69BE-159075783E94}"/>
              </a:ext>
            </a:extLst>
          </p:cNvPr>
          <p:cNvSpPr txBox="1"/>
          <p:nvPr/>
        </p:nvSpPr>
        <p:spPr>
          <a:xfrm>
            <a:off x="2181144" y="2136338"/>
            <a:ext cx="417102" cy="2585323"/>
          </a:xfrm>
          <a:prstGeom prst="rect">
            <a:avLst/>
          </a:prstGeom>
          <a:noFill/>
        </p:spPr>
        <p:txBody>
          <a:bodyPr wrap="none" rtlCol="0">
            <a:spAutoFit/>
          </a:bodyPr>
          <a:lstStyle/>
          <a:p>
            <a:pPr algn="ctr"/>
            <a:r>
              <a:rPr lang="es-BO" dirty="0">
                <a:solidFill>
                  <a:schemeClr val="accent1">
                    <a:lumMod val="50000"/>
                  </a:schemeClr>
                </a:solidFill>
                <a:latin typeface="Amasis MT Pro Black" panose="02040A04050005020304" pitchFamily="18" charset="0"/>
              </a:rPr>
              <a:t>N</a:t>
            </a:r>
          </a:p>
          <a:p>
            <a:pPr algn="ctr"/>
            <a:r>
              <a:rPr lang="es-BO" dirty="0">
                <a:solidFill>
                  <a:schemeClr val="accent1">
                    <a:lumMod val="50000"/>
                  </a:schemeClr>
                </a:solidFill>
                <a:latin typeface="Amasis MT Pro Black" panose="02040A04050005020304" pitchFamily="18" charset="0"/>
              </a:rPr>
              <a:t>O</a:t>
            </a:r>
          </a:p>
          <a:p>
            <a:pPr algn="ctr"/>
            <a:r>
              <a:rPr lang="es-BO" dirty="0">
                <a:solidFill>
                  <a:schemeClr val="accent1">
                    <a:lumMod val="50000"/>
                  </a:schemeClr>
                </a:solidFill>
                <a:latin typeface="Amasis MT Pro Black" panose="02040A04050005020304" pitchFamily="18" charset="0"/>
              </a:rPr>
              <a:t>R</a:t>
            </a:r>
          </a:p>
          <a:p>
            <a:pPr algn="ctr"/>
            <a:r>
              <a:rPr lang="es-BO" dirty="0">
                <a:solidFill>
                  <a:schemeClr val="accent1">
                    <a:lumMod val="50000"/>
                  </a:schemeClr>
                </a:solidFill>
                <a:latin typeface="Amasis MT Pro Black" panose="02040A04050005020304" pitchFamily="18" charset="0"/>
              </a:rPr>
              <a:t>M</a:t>
            </a:r>
          </a:p>
          <a:p>
            <a:pPr algn="ctr"/>
            <a:r>
              <a:rPr lang="es-BO" dirty="0">
                <a:solidFill>
                  <a:schemeClr val="accent1">
                    <a:lumMod val="50000"/>
                  </a:schemeClr>
                </a:solidFill>
                <a:latin typeface="Amasis MT Pro Black" panose="02040A04050005020304" pitchFamily="18" charset="0"/>
              </a:rPr>
              <a:t>A</a:t>
            </a:r>
          </a:p>
          <a:p>
            <a:pPr algn="ctr"/>
            <a:r>
              <a:rPr lang="es-BO" dirty="0">
                <a:solidFill>
                  <a:schemeClr val="accent1">
                    <a:lumMod val="50000"/>
                  </a:schemeClr>
                </a:solidFill>
                <a:latin typeface="Amasis MT Pro Black" panose="02040A04050005020304" pitchFamily="18" charset="0"/>
              </a:rPr>
              <a:t>T</a:t>
            </a:r>
          </a:p>
          <a:p>
            <a:pPr algn="ctr"/>
            <a:r>
              <a:rPr lang="es-BO" dirty="0">
                <a:solidFill>
                  <a:schemeClr val="accent1">
                    <a:lumMod val="50000"/>
                  </a:schemeClr>
                </a:solidFill>
                <a:latin typeface="Amasis MT Pro Black" panose="02040A04050005020304" pitchFamily="18" charset="0"/>
              </a:rPr>
              <a:t>I</a:t>
            </a:r>
          </a:p>
          <a:p>
            <a:pPr algn="ctr"/>
            <a:r>
              <a:rPr lang="es-BO" dirty="0">
                <a:solidFill>
                  <a:schemeClr val="accent1">
                    <a:lumMod val="50000"/>
                  </a:schemeClr>
                </a:solidFill>
                <a:latin typeface="Amasis MT Pro Black" panose="02040A04050005020304" pitchFamily="18" charset="0"/>
              </a:rPr>
              <a:t>V</a:t>
            </a:r>
          </a:p>
          <a:p>
            <a:pPr algn="ctr"/>
            <a:r>
              <a:rPr lang="es-BO" dirty="0">
                <a:solidFill>
                  <a:schemeClr val="accent1">
                    <a:lumMod val="50000"/>
                  </a:schemeClr>
                </a:solidFill>
                <a:latin typeface="Amasis MT Pro Black" panose="02040A04050005020304" pitchFamily="18" charset="0"/>
              </a:rPr>
              <a:t>O</a:t>
            </a:r>
          </a:p>
        </p:txBody>
      </p:sp>
      <p:pic>
        <p:nvPicPr>
          <p:cNvPr id="7" name="Imagen 6">
            <a:extLst>
              <a:ext uri="{FF2B5EF4-FFF2-40B4-BE49-F238E27FC236}">
                <a16:creationId xmlns:a16="http://schemas.microsoft.com/office/drawing/2014/main" id="{2F5554D4-F3DF-1E5F-97C5-FD5188271EEE}"/>
              </a:ext>
            </a:extLst>
          </p:cNvPr>
          <p:cNvPicPr>
            <a:picLocks noChangeAspect="1"/>
          </p:cNvPicPr>
          <p:nvPr/>
        </p:nvPicPr>
        <p:blipFill>
          <a:blip r:embed="rId2"/>
          <a:stretch>
            <a:fillRect/>
          </a:stretch>
        </p:blipFill>
        <p:spPr>
          <a:xfrm>
            <a:off x="226339" y="2869526"/>
            <a:ext cx="1419150" cy="1540042"/>
          </a:xfrm>
          <a:prstGeom prst="ellipse">
            <a:avLst/>
          </a:prstGeom>
        </p:spPr>
      </p:pic>
      <p:sp>
        <p:nvSpPr>
          <p:cNvPr id="11" name="CuadroTexto 10">
            <a:extLst>
              <a:ext uri="{FF2B5EF4-FFF2-40B4-BE49-F238E27FC236}">
                <a16:creationId xmlns:a16="http://schemas.microsoft.com/office/drawing/2014/main" id="{9271B458-4AEB-DE5D-C5EC-F8DB90B98BDD}"/>
              </a:ext>
            </a:extLst>
          </p:cNvPr>
          <p:cNvSpPr txBox="1"/>
          <p:nvPr/>
        </p:nvSpPr>
        <p:spPr>
          <a:xfrm>
            <a:off x="3133901" y="1997838"/>
            <a:ext cx="6138436" cy="3416320"/>
          </a:xfrm>
          <a:prstGeom prst="rect">
            <a:avLst/>
          </a:prstGeom>
          <a:noFill/>
        </p:spPr>
        <p:txBody>
          <a:bodyPr wrap="square">
            <a:spAutoFit/>
          </a:bodyPr>
          <a:lstStyle/>
          <a:p>
            <a:pPr algn="just"/>
            <a:r>
              <a:rPr lang="es-ES" sz="2400" dirty="0"/>
              <a:t>En cumplimiento al artículo. 235 de la Constitución  Política  del  Estado,  y  el art. 141 de la Ley Marco de Autonomías y Descentralización Andrés Ibáñez; el Concejo Municipal de Villa Tunari, presenta  la  Rendición  Publica de Cuentas Final de la gestión 2023, sobre las responsabilidades económicas, políticas, técnicas y administrativas en el ejercicio de la función publica. </a:t>
            </a:r>
          </a:p>
        </p:txBody>
      </p:sp>
      <p:pic>
        <p:nvPicPr>
          <p:cNvPr id="12" name="Imagen 11">
            <a:extLst>
              <a:ext uri="{FF2B5EF4-FFF2-40B4-BE49-F238E27FC236}">
                <a16:creationId xmlns:a16="http://schemas.microsoft.com/office/drawing/2014/main" id="{D7163FA2-0314-2EC0-548E-0A2BCE2A8E0A}"/>
              </a:ext>
            </a:extLst>
          </p:cNvPr>
          <p:cNvPicPr>
            <a:picLocks noChangeAspect="1"/>
          </p:cNvPicPr>
          <p:nvPr/>
        </p:nvPicPr>
        <p:blipFill>
          <a:blip r:embed="rId3"/>
          <a:stretch>
            <a:fillRect/>
          </a:stretch>
        </p:blipFill>
        <p:spPr>
          <a:xfrm>
            <a:off x="9414761" y="3671316"/>
            <a:ext cx="1991838" cy="2862322"/>
          </a:xfrm>
          <a:prstGeom prst="rect">
            <a:avLst/>
          </a:prstGeom>
        </p:spPr>
      </p:pic>
    </p:spTree>
    <p:extLst>
      <p:ext uri="{BB962C8B-B14F-4D97-AF65-F5344CB8AC3E}">
        <p14:creationId xmlns:p14="http://schemas.microsoft.com/office/powerpoint/2010/main" val="40874859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echa: pentágono 4">
            <a:extLst>
              <a:ext uri="{FF2B5EF4-FFF2-40B4-BE49-F238E27FC236}">
                <a16:creationId xmlns:a16="http://schemas.microsoft.com/office/drawing/2014/main" id="{71D1E9A4-7601-D125-878B-2A07374401F9}"/>
              </a:ext>
            </a:extLst>
          </p:cNvPr>
          <p:cNvSpPr/>
          <p:nvPr/>
        </p:nvSpPr>
        <p:spPr>
          <a:xfrm>
            <a:off x="0" y="2120628"/>
            <a:ext cx="4283242" cy="476657"/>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BO" sz="2000" dirty="0">
                <a:solidFill>
                  <a:schemeClr val="accent1">
                    <a:lumMod val="50000"/>
                  </a:schemeClr>
                </a:solidFill>
                <a:latin typeface="ADLaM Display" panose="02010000000000000000" pitchFamily="2" charset="0"/>
                <a:ea typeface="ADLaM Display" panose="02010000000000000000" pitchFamily="2" charset="0"/>
                <a:cs typeface="ADLaM Display" panose="02010000000000000000" pitchFamily="2" charset="0"/>
              </a:rPr>
              <a:t>FACULTAD FISCALIZADORA</a:t>
            </a:r>
          </a:p>
        </p:txBody>
      </p:sp>
      <p:sp>
        <p:nvSpPr>
          <p:cNvPr id="6" name="CuadroTexto 5">
            <a:extLst>
              <a:ext uri="{FF2B5EF4-FFF2-40B4-BE49-F238E27FC236}">
                <a16:creationId xmlns:a16="http://schemas.microsoft.com/office/drawing/2014/main" id="{E204E219-4654-677B-814D-7EA004570B77}"/>
              </a:ext>
            </a:extLst>
          </p:cNvPr>
          <p:cNvSpPr txBox="1"/>
          <p:nvPr/>
        </p:nvSpPr>
        <p:spPr>
          <a:xfrm>
            <a:off x="397810" y="2926745"/>
            <a:ext cx="4088518" cy="1754326"/>
          </a:xfrm>
          <a:prstGeom prst="rect">
            <a:avLst/>
          </a:prstGeom>
          <a:noFill/>
        </p:spPr>
        <p:txBody>
          <a:bodyPr wrap="square" rtlCol="0">
            <a:spAutoFit/>
          </a:bodyPr>
          <a:lstStyle/>
          <a:p>
            <a:pPr algn="just"/>
            <a:r>
              <a:rPr lang="es-BO" dirty="0"/>
              <a:t>Establecida como una facultad propia del Concejo Municipal, ha sido ejecutada con oportunidad a través de Peticiones de Informes Escrito, Peticiones de Informe Oral que permitieron en la gestión 2023, una fiscalización coherente y eficiente.</a:t>
            </a:r>
          </a:p>
        </p:txBody>
      </p:sp>
      <p:pic>
        <p:nvPicPr>
          <p:cNvPr id="2" name="Imagen 1">
            <a:extLst>
              <a:ext uri="{FF2B5EF4-FFF2-40B4-BE49-F238E27FC236}">
                <a16:creationId xmlns:a16="http://schemas.microsoft.com/office/drawing/2014/main" id="{F6E7A09D-125E-7232-FA45-3DB40E69F5DA}"/>
              </a:ext>
            </a:extLst>
          </p:cNvPr>
          <p:cNvPicPr>
            <a:picLocks noChangeAspect="1"/>
          </p:cNvPicPr>
          <p:nvPr/>
        </p:nvPicPr>
        <p:blipFill>
          <a:blip r:embed="rId2"/>
          <a:stretch>
            <a:fillRect/>
          </a:stretch>
        </p:blipFill>
        <p:spPr>
          <a:xfrm>
            <a:off x="5793604" y="2071752"/>
            <a:ext cx="5437799" cy="3606403"/>
          </a:xfrm>
          <a:prstGeom prst="rect">
            <a:avLst/>
          </a:prstGeom>
        </p:spPr>
      </p:pic>
    </p:spTree>
    <p:extLst>
      <p:ext uri="{BB962C8B-B14F-4D97-AF65-F5344CB8AC3E}">
        <p14:creationId xmlns:p14="http://schemas.microsoft.com/office/powerpoint/2010/main" val="19733862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48DF10C5-4ED8-5FF8-FA9D-E578201A6974}"/>
              </a:ext>
            </a:extLst>
          </p:cNvPr>
          <p:cNvSpPr txBox="1"/>
          <p:nvPr/>
        </p:nvSpPr>
        <p:spPr>
          <a:xfrm>
            <a:off x="3953455" y="2735179"/>
            <a:ext cx="5417124" cy="1200329"/>
          </a:xfrm>
          <a:prstGeom prst="rect">
            <a:avLst/>
          </a:prstGeom>
          <a:noFill/>
        </p:spPr>
        <p:txBody>
          <a:bodyPr wrap="none" rtlCol="0">
            <a:spAutoFit/>
          </a:bodyPr>
          <a:lstStyle/>
          <a:p>
            <a:r>
              <a:rPr lang="es-BO" sz="7200" dirty="0">
                <a:solidFill>
                  <a:schemeClr val="accent5">
                    <a:lumMod val="60000"/>
                    <a:lumOff val="40000"/>
                  </a:schemeClr>
                </a:solidFill>
                <a:latin typeface="Amasis MT Pro Black" panose="02040A04050005020304" pitchFamily="18" charset="0"/>
              </a:rPr>
              <a:t>GRACIAS…</a:t>
            </a:r>
          </a:p>
        </p:txBody>
      </p:sp>
    </p:spTree>
    <p:extLst>
      <p:ext uri="{BB962C8B-B14F-4D97-AF65-F5344CB8AC3E}">
        <p14:creationId xmlns:p14="http://schemas.microsoft.com/office/powerpoint/2010/main" val="27265520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bo 5">
            <a:extLst>
              <a:ext uri="{FF2B5EF4-FFF2-40B4-BE49-F238E27FC236}">
                <a16:creationId xmlns:a16="http://schemas.microsoft.com/office/drawing/2014/main" id="{5D1E3BF7-7671-B5C4-3EA0-6CD3150B8CE2}"/>
              </a:ext>
            </a:extLst>
          </p:cNvPr>
          <p:cNvSpPr/>
          <p:nvPr/>
        </p:nvSpPr>
        <p:spPr>
          <a:xfrm>
            <a:off x="2967759" y="1750614"/>
            <a:ext cx="657726" cy="658689"/>
          </a:xfrm>
          <a:prstGeom prst="cube">
            <a:avLst/>
          </a:prstGeom>
          <a:solidFill>
            <a:srgbClr val="3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dirty="0"/>
          </a:p>
        </p:txBody>
      </p:sp>
      <p:sp>
        <p:nvSpPr>
          <p:cNvPr id="7" name="CuadroTexto 6">
            <a:extLst>
              <a:ext uri="{FF2B5EF4-FFF2-40B4-BE49-F238E27FC236}">
                <a16:creationId xmlns:a16="http://schemas.microsoft.com/office/drawing/2014/main" id="{F63E7915-8EB3-32D8-CD0A-4ED579780DD6}"/>
              </a:ext>
            </a:extLst>
          </p:cNvPr>
          <p:cNvSpPr txBox="1"/>
          <p:nvPr/>
        </p:nvSpPr>
        <p:spPr>
          <a:xfrm>
            <a:off x="1898102" y="2274837"/>
            <a:ext cx="369011" cy="2308324"/>
          </a:xfrm>
          <a:prstGeom prst="rect">
            <a:avLst/>
          </a:prstGeom>
          <a:noFill/>
        </p:spPr>
        <p:txBody>
          <a:bodyPr wrap="none" rtlCol="0">
            <a:spAutoFit/>
          </a:bodyPr>
          <a:lstStyle/>
          <a:p>
            <a:pPr algn="ctr"/>
            <a:r>
              <a:rPr lang="es-BO" dirty="0">
                <a:solidFill>
                  <a:schemeClr val="accent1">
                    <a:lumMod val="50000"/>
                  </a:schemeClr>
                </a:solidFill>
                <a:latin typeface="Amasis MT Pro Black" panose="02040A04050005020304" pitchFamily="18" charset="0"/>
              </a:rPr>
              <a:t>O</a:t>
            </a:r>
          </a:p>
          <a:p>
            <a:pPr algn="ctr"/>
            <a:r>
              <a:rPr lang="es-BO" dirty="0">
                <a:solidFill>
                  <a:schemeClr val="accent1">
                    <a:lumMod val="50000"/>
                  </a:schemeClr>
                </a:solidFill>
                <a:latin typeface="Amasis MT Pro Black" panose="02040A04050005020304" pitchFamily="18" charset="0"/>
              </a:rPr>
              <a:t>B</a:t>
            </a:r>
          </a:p>
          <a:p>
            <a:pPr algn="ctr"/>
            <a:r>
              <a:rPr lang="es-BO" dirty="0">
                <a:solidFill>
                  <a:schemeClr val="accent1">
                    <a:lumMod val="50000"/>
                  </a:schemeClr>
                </a:solidFill>
                <a:latin typeface="Amasis MT Pro Black" panose="02040A04050005020304" pitchFamily="18" charset="0"/>
              </a:rPr>
              <a:t>J</a:t>
            </a:r>
          </a:p>
          <a:p>
            <a:pPr algn="ctr"/>
            <a:r>
              <a:rPr lang="es-BO" dirty="0">
                <a:solidFill>
                  <a:schemeClr val="accent1">
                    <a:lumMod val="50000"/>
                  </a:schemeClr>
                </a:solidFill>
                <a:latin typeface="Amasis MT Pro Black" panose="02040A04050005020304" pitchFamily="18" charset="0"/>
              </a:rPr>
              <a:t>E</a:t>
            </a:r>
          </a:p>
          <a:p>
            <a:pPr algn="ctr"/>
            <a:r>
              <a:rPr lang="es-BO" dirty="0">
                <a:solidFill>
                  <a:schemeClr val="accent1">
                    <a:lumMod val="50000"/>
                  </a:schemeClr>
                </a:solidFill>
                <a:latin typeface="Amasis MT Pro Black" panose="02040A04050005020304" pitchFamily="18" charset="0"/>
              </a:rPr>
              <a:t>T</a:t>
            </a:r>
          </a:p>
          <a:p>
            <a:pPr algn="ctr"/>
            <a:r>
              <a:rPr lang="es-BO" dirty="0">
                <a:solidFill>
                  <a:schemeClr val="accent1">
                    <a:lumMod val="50000"/>
                  </a:schemeClr>
                </a:solidFill>
                <a:latin typeface="Amasis MT Pro Black" panose="02040A04050005020304" pitchFamily="18" charset="0"/>
              </a:rPr>
              <a:t>I</a:t>
            </a:r>
          </a:p>
          <a:p>
            <a:pPr algn="ctr"/>
            <a:r>
              <a:rPr lang="es-BO" dirty="0">
                <a:solidFill>
                  <a:schemeClr val="accent1">
                    <a:lumMod val="50000"/>
                  </a:schemeClr>
                </a:solidFill>
                <a:latin typeface="Amasis MT Pro Black" panose="02040A04050005020304" pitchFamily="18" charset="0"/>
              </a:rPr>
              <a:t>V</a:t>
            </a:r>
          </a:p>
          <a:p>
            <a:pPr algn="ctr"/>
            <a:r>
              <a:rPr lang="es-BO" dirty="0">
                <a:solidFill>
                  <a:schemeClr val="accent1">
                    <a:lumMod val="50000"/>
                  </a:schemeClr>
                </a:solidFill>
                <a:latin typeface="Amasis MT Pro Black" panose="02040A04050005020304" pitchFamily="18" charset="0"/>
              </a:rPr>
              <a:t>O</a:t>
            </a:r>
          </a:p>
        </p:txBody>
      </p:sp>
      <p:sp>
        <p:nvSpPr>
          <p:cNvPr id="8" name="CuadroTexto 7">
            <a:extLst>
              <a:ext uri="{FF2B5EF4-FFF2-40B4-BE49-F238E27FC236}">
                <a16:creationId xmlns:a16="http://schemas.microsoft.com/office/drawing/2014/main" id="{101F99A1-976E-0558-EAA6-C20ACB147B2C}"/>
              </a:ext>
            </a:extLst>
          </p:cNvPr>
          <p:cNvSpPr txBox="1"/>
          <p:nvPr/>
        </p:nvSpPr>
        <p:spPr>
          <a:xfrm>
            <a:off x="2280391" y="1582339"/>
            <a:ext cx="369011" cy="3693319"/>
          </a:xfrm>
          <a:prstGeom prst="rect">
            <a:avLst/>
          </a:prstGeom>
          <a:noFill/>
        </p:spPr>
        <p:txBody>
          <a:bodyPr wrap="none" rtlCol="0">
            <a:spAutoFit/>
          </a:bodyPr>
          <a:lstStyle/>
          <a:p>
            <a:pPr algn="ctr"/>
            <a:r>
              <a:rPr lang="es-BO" dirty="0">
                <a:solidFill>
                  <a:schemeClr val="accent1">
                    <a:lumMod val="50000"/>
                  </a:schemeClr>
                </a:solidFill>
                <a:latin typeface="Amasis MT Pro Black" panose="02040A04050005020304" pitchFamily="18" charset="0"/>
              </a:rPr>
              <a:t>I</a:t>
            </a:r>
          </a:p>
          <a:p>
            <a:pPr algn="ctr"/>
            <a:r>
              <a:rPr lang="es-BO" dirty="0">
                <a:solidFill>
                  <a:schemeClr val="accent1">
                    <a:lumMod val="50000"/>
                  </a:schemeClr>
                </a:solidFill>
                <a:latin typeface="Amasis MT Pro Black" panose="02040A04050005020304" pitchFamily="18" charset="0"/>
              </a:rPr>
              <a:t>N</a:t>
            </a:r>
          </a:p>
          <a:p>
            <a:pPr algn="ctr"/>
            <a:r>
              <a:rPr lang="es-BO" dirty="0">
                <a:solidFill>
                  <a:schemeClr val="accent1">
                    <a:lumMod val="50000"/>
                  </a:schemeClr>
                </a:solidFill>
                <a:latin typeface="Amasis MT Pro Black" panose="02040A04050005020304" pitchFamily="18" charset="0"/>
              </a:rPr>
              <a:t>S</a:t>
            </a:r>
          </a:p>
          <a:p>
            <a:pPr algn="ctr"/>
            <a:r>
              <a:rPr lang="es-BO" dirty="0">
                <a:solidFill>
                  <a:schemeClr val="accent1">
                    <a:lumMod val="50000"/>
                  </a:schemeClr>
                </a:solidFill>
                <a:latin typeface="Amasis MT Pro Black" panose="02040A04050005020304" pitchFamily="18" charset="0"/>
              </a:rPr>
              <a:t>T</a:t>
            </a:r>
          </a:p>
          <a:p>
            <a:pPr algn="ctr"/>
            <a:r>
              <a:rPr lang="es-BO" dirty="0">
                <a:solidFill>
                  <a:schemeClr val="accent1">
                    <a:lumMod val="50000"/>
                  </a:schemeClr>
                </a:solidFill>
                <a:latin typeface="Amasis MT Pro Black" panose="02040A04050005020304" pitchFamily="18" charset="0"/>
              </a:rPr>
              <a:t>I</a:t>
            </a:r>
          </a:p>
          <a:p>
            <a:pPr algn="ctr"/>
            <a:r>
              <a:rPr lang="es-BO" dirty="0">
                <a:solidFill>
                  <a:schemeClr val="accent1">
                    <a:lumMod val="50000"/>
                  </a:schemeClr>
                </a:solidFill>
                <a:latin typeface="Amasis MT Pro Black" panose="02040A04050005020304" pitchFamily="18" charset="0"/>
              </a:rPr>
              <a:t>T</a:t>
            </a:r>
          </a:p>
          <a:p>
            <a:pPr algn="ctr"/>
            <a:r>
              <a:rPr lang="es-BO" dirty="0">
                <a:solidFill>
                  <a:schemeClr val="accent1">
                    <a:lumMod val="50000"/>
                  </a:schemeClr>
                </a:solidFill>
                <a:latin typeface="Amasis MT Pro Black" panose="02040A04050005020304" pitchFamily="18" charset="0"/>
              </a:rPr>
              <a:t>U</a:t>
            </a:r>
          </a:p>
          <a:p>
            <a:pPr algn="ctr"/>
            <a:r>
              <a:rPr lang="es-BO" dirty="0">
                <a:solidFill>
                  <a:schemeClr val="accent1">
                    <a:lumMod val="50000"/>
                  </a:schemeClr>
                </a:solidFill>
                <a:latin typeface="Amasis MT Pro Black" panose="02040A04050005020304" pitchFamily="18" charset="0"/>
              </a:rPr>
              <a:t>C</a:t>
            </a:r>
          </a:p>
          <a:p>
            <a:pPr algn="ctr"/>
            <a:r>
              <a:rPr lang="es-BO" dirty="0">
                <a:solidFill>
                  <a:schemeClr val="accent1">
                    <a:lumMod val="50000"/>
                  </a:schemeClr>
                </a:solidFill>
                <a:latin typeface="Amasis MT Pro Black" panose="02040A04050005020304" pitchFamily="18" charset="0"/>
              </a:rPr>
              <a:t>I</a:t>
            </a:r>
          </a:p>
          <a:p>
            <a:pPr algn="ctr"/>
            <a:r>
              <a:rPr lang="es-BO" dirty="0">
                <a:solidFill>
                  <a:schemeClr val="accent1">
                    <a:lumMod val="50000"/>
                  </a:schemeClr>
                </a:solidFill>
                <a:latin typeface="Amasis MT Pro Black" panose="02040A04050005020304" pitchFamily="18" charset="0"/>
              </a:rPr>
              <a:t>O</a:t>
            </a:r>
          </a:p>
          <a:p>
            <a:pPr algn="ctr"/>
            <a:r>
              <a:rPr lang="es-BO" dirty="0">
                <a:solidFill>
                  <a:schemeClr val="accent1">
                    <a:lumMod val="50000"/>
                  </a:schemeClr>
                </a:solidFill>
                <a:latin typeface="Amasis MT Pro Black" panose="02040A04050005020304" pitchFamily="18" charset="0"/>
              </a:rPr>
              <a:t>N</a:t>
            </a:r>
          </a:p>
          <a:p>
            <a:pPr algn="ctr"/>
            <a:r>
              <a:rPr lang="es-BO" dirty="0">
                <a:solidFill>
                  <a:schemeClr val="accent1">
                    <a:lumMod val="50000"/>
                  </a:schemeClr>
                </a:solidFill>
                <a:latin typeface="Amasis MT Pro Black" panose="02040A04050005020304" pitchFamily="18" charset="0"/>
              </a:rPr>
              <a:t>A</a:t>
            </a:r>
          </a:p>
          <a:p>
            <a:pPr algn="ctr"/>
            <a:r>
              <a:rPr lang="es-BO" dirty="0">
                <a:solidFill>
                  <a:schemeClr val="accent1">
                    <a:lumMod val="50000"/>
                  </a:schemeClr>
                </a:solidFill>
                <a:latin typeface="Amasis MT Pro Black" panose="02040A04050005020304" pitchFamily="18" charset="0"/>
              </a:rPr>
              <a:t>L</a:t>
            </a:r>
          </a:p>
        </p:txBody>
      </p:sp>
      <p:pic>
        <p:nvPicPr>
          <p:cNvPr id="9" name="Imagen 8">
            <a:extLst>
              <a:ext uri="{FF2B5EF4-FFF2-40B4-BE49-F238E27FC236}">
                <a16:creationId xmlns:a16="http://schemas.microsoft.com/office/drawing/2014/main" id="{BE0C9670-20F4-044C-5A30-E17F62E5B46B}"/>
              </a:ext>
            </a:extLst>
          </p:cNvPr>
          <p:cNvPicPr>
            <a:picLocks noChangeAspect="1"/>
          </p:cNvPicPr>
          <p:nvPr/>
        </p:nvPicPr>
        <p:blipFill>
          <a:blip r:embed="rId2"/>
          <a:stretch>
            <a:fillRect/>
          </a:stretch>
        </p:blipFill>
        <p:spPr>
          <a:xfrm>
            <a:off x="69673" y="2409303"/>
            <a:ext cx="1751218" cy="2039393"/>
          </a:xfrm>
          <a:prstGeom prst="ellipse">
            <a:avLst/>
          </a:prstGeom>
        </p:spPr>
      </p:pic>
      <p:sp>
        <p:nvSpPr>
          <p:cNvPr id="10" name="Cubo 9">
            <a:extLst>
              <a:ext uri="{FF2B5EF4-FFF2-40B4-BE49-F238E27FC236}">
                <a16:creationId xmlns:a16="http://schemas.microsoft.com/office/drawing/2014/main" id="{D6DBAB0A-9BDE-7BB7-1A96-CCB9D9262847}"/>
              </a:ext>
            </a:extLst>
          </p:cNvPr>
          <p:cNvSpPr/>
          <p:nvPr/>
        </p:nvSpPr>
        <p:spPr>
          <a:xfrm>
            <a:off x="2967759" y="2624909"/>
            <a:ext cx="657726" cy="658689"/>
          </a:xfrm>
          <a:prstGeom prst="cub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11" name="Cubo 10">
            <a:extLst>
              <a:ext uri="{FF2B5EF4-FFF2-40B4-BE49-F238E27FC236}">
                <a16:creationId xmlns:a16="http://schemas.microsoft.com/office/drawing/2014/main" id="{435D52F7-E44A-057F-3109-C47A0FDE23D7}"/>
              </a:ext>
            </a:extLst>
          </p:cNvPr>
          <p:cNvSpPr/>
          <p:nvPr/>
        </p:nvSpPr>
        <p:spPr>
          <a:xfrm>
            <a:off x="2967759" y="3510235"/>
            <a:ext cx="657726" cy="658689"/>
          </a:xfrm>
          <a:prstGeom prst="cub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12" name="Cubo 11">
            <a:extLst>
              <a:ext uri="{FF2B5EF4-FFF2-40B4-BE49-F238E27FC236}">
                <a16:creationId xmlns:a16="http://schemas.microsoft.com/office/drawing/2014/main" id="{9048B168-13B8-1F58-E598-409044A6CDCC}"/>
              </a:ext>
            </a:extLst>
          </p:cNvPr>
          <p:cNvSpPr/>
          <p:nvPr/>
        </p:nvSpPr>
        <p:spPr>
          <a:xfrm>
            <a:off x="2967759" y="4402208"/>
            <a:ext cx="657726" cy="658689"/>
          </a:xfrm>
          <a:prstGeom prst="cub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14" name="4 Rectángulo">
            <a:extLst>
              <a:ext uri="{FF2B5EF4-FFF2-40B4-BE49-F238E27FC236}">
                <a16:creationId xmlns:a16="http://schemas.microsoft.com/office/drawing/2014/main" id="{69AFBD78-443C-A404-838D-2D6D3B1AADD1}"/>
              </a:ext>
            </a:extLst>
          </p:cNvPr>
          <p:cNvSpPr/>
          <p:nvPr/>
        </p:nvSpPr>
        <p:spPr>
          <a:xfrm>
            <a:off x="3625484" y="2351901"/>
            <a:ext cx="7130747" cy="12047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0"/>
              </a:spcAft>
            </a:pPr>
            <a:r>
              <a:rPr lang="es-BO" sz="2000" dirty="0">
                <a:solidFill>
                  <a:schemeClr val="tx1"/>
                </a:solidFill>
                <a:ea typeface="Calibri"/>
                <a:cs typeface="Times New Roman"/>
              </a:rPr>
              <a:t>Que el Municipio de Villa Tunari cuente con una legislación fortalecida en el marco de la autonomía y la gestión </a:t>
            </a:r>
            <a:r>
              <a:rPr lang="es-BO" sz="2000" dirty="0">
                <a:solidFill>
                  <a:schemeClr val="tx1"/>
                </a:solidFill>
                <a:ea typeface="Calibri"/>
                <a:cs typeface="Arial" panose="020B0604020202020204" pitchFamily="34" charset="0"/>
              </a:rPr>
              <a:t>municipal</a:t>
            </a:r>
            <a:r>
              <a:rPr lang="es-BO" sz="2000" dirty="0">
                <a:solidFill>
                  <a:schemeClr val="tx1"/>
                </a:solidFill>
                <a:ea typeface="Calibri"/>
                <a:cs typeface="Times New Roman"/>
              </a:rPr>
              <a:t>.</a:t>
            </a:r>
          </a:p>
        </p:txBody>
      </p:sp>
      <p:sp>
        <p:nvSpPr>
          <p:cNvPr id="15" name="3 Rectángulo">
            <a:extLst>
              <a:ext uri="{FF2B5EF4-FFF2-40B4-BE49-F238E27FC236}">
                <a16:creationId xmlns:a16="http://schemas.microsoft.com/office/drawing/2014/main" id="{F72AE4C4-BEC6-6683-6EBC-1D93231330A0}"/>
              </a:ext>
            </a:extLst>
          </p:cNvPr>
          <p:cNvSpPr/>
          <p:nvPr/>
        </p:nvSpPr>
        <p:spPr>
          <a:xfrm>
            <a:off x="3625484" y="1477606"/>
            <a:ext cx="7128791" cy="12047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0"/>
              </a:spcAft>
            </a:pPr>
            <a:r>
              <a:rPr lang="es-BO" sz="2000" dirty="0">
                <a:solidFill>
                  <a:schemeClr val="tx1"/>
                </a:solidFill>
                <a:ea typeface="Calibri"/>
                <a:cs typeface="Times New Roman"/>
              </a:rPr>
              <a:t>Que el Municipio sea una entidad con fiscalización eficiente y oportuna en el marco de la autonomía municipal.</a:t>
            </a:r>
          </a:p>
        </p:txBody>
      </p:sp>
      <p:sp>
        <p:nvSpPr>
          <p:cNvPr id="16" name="5 Rectángulo">
            <a:extLst>
              <a:ext uri="{FF2B5EF4-FFF2-40B4-BE49-F238E27FC236}">
                <a16:creationId xmlns:a16="http://schemas.microsoft.com/office/drawing/2014/main" id="{646BCE4C-3526-41B5-4639-6E00914EFB8C}"/>
              </a:ext>
            </a:extLst>
          </p:cNvPr>
          <p:cNvSpPr/>
          <p:nvPr/>
        </p:nvSpPr>
        <p:spPr>
          <a:xfrm>
            <a:off x="3625485" y="3371527"/>
            <a:ext cx="7128790" cy="9361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0"/>
              </a:spcAft>
            </a:pPr>
            <a:r>
              <a:rPr lang="es-BO" sz="2000" dirty="0">
                <a:solidFill>
                  <a:schemeClr val="tx1"/>
                </a:solidFill>
                <a:ea typeface="Calibri"/>
                <a:cs typeface="Times New Roman"/>
              </a:rPr>
              <a:t>Que el Municipio cuente con servidores públicos comprometidos con la gestión publica eficiente a favor de la población.</a:t>
            </a:r>
          </a:p>
        </p:txBody>
      </p:sp>
      <p:sp>
        <p:nvSpPr>
          <p:cNvPr id="17" name="6 Rectángulo">
            <a:extLst>
              <a:ext uri="{FF2B5EF4-FFF2-40B4-BE49-F238E27FC236}">
                <a16:creationId xmlns:a16="http://schemas.microsoft.com/office/drawing/2014/main" id="{C9561E4B-4D76-C5F4-7E92-DD8FD6670D69}"/>
              </a:ext>
            </a:extLst>
          </p:cNvPr>
          <p:cNvSpPr/>
          <p:nvPr/>
        </p:nvSpPr>
        <p:spPr>
          <a:xfrm>
            <a:off x="3625485" y="4212472"/>
            <a:ext cx="7128790" cy="1038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0"/>
              </a:spcAft>
            </a:pPr>
            <a:r>
              <a:rPr lang="es-BO" sz="2000" dirty="0">
                <a:solidFill>
                  <a:schemeClr val="tx1"/>
                </a:solidFill>
                <a:ea typeface="Calibri"/>
                <a:cs typeface="Times New Roman"/>
              </a:rPr>
              <a:t>Ejercer de manera eficiente las facultades deliberativas, fiscalizadora y legislativa, conforme manda la Constitución y las leyes.</a:t>
            </a:r>
          </a:p>
        </p:txBody>
      </p:sp>
      <p:sp>
        <p:nvSpPr>
          <p:cNvPr id="19" name="CuadroTexto 18">
            <a:extLst>
              <a:ext uri="{FF2B5EF4-FFF2-40B4-BE49-F238E27FC236}">
                <a16:creationId xmlns:a16="http://schemas.microsoft.com/office/drawing/2014/main" id="{9FD65A15-E4A2-F888-3151-14C804A92787}"/>
              </a:ext>
            </a:extLst>
          </p:cNvPr>
          <p:cNvSpPr txBox="1"/>
          <p:nvPr/>
        </p:nvSpPr>
        <p:spPr>
          <a:xfrm>
            <a:off x="3028687" y="1886083"/>
            <a:ext cx="397866" cy="523220"/>
          </a:xfrm>
          <a:prstGeom prst="rect">
            <a:avLst/>
          </a:prstGeom>
          <a:noFill/>
        </p:spPr>
        <p:txBody>
          <a:bodyPr wrap="none" rtlCol="0">
            <a:spAutoFit/>
          </a:bodyPr>
          <a:lstStyle/>
          <a:p>
            <a:r>
              <a:rPr lang="es-BO" sz="2800" dirty="0">
                <a:solidFill>
                  <a:schemeClr val="bg1"/>
                </a:solidFill>
                <a:latin typeface="Amasis MT Pro Black" panose="02040A04050005020304" pitchFamily="18" charset="0"/>
              </a:rPr>
              <a:t>1</a:t>
            </a:r>
          </a:p>
        </p:txBody>
      </p:sp>
      <p:sp>
        <p:nvSpPr>
          <p:cNvPr id="20" name="CuadroTexto 19">
            <a:extLst>
              <a:ext uri="{FF2B5EF4-FFF2-40B4-BE49-F238E27FC236}">
                <a16:creationId xmlns:a16="http://schemas.microsoft.com/office/drawing/2014/main" id="{71EF2318-8B2B-DC2B-5285-CCDD24F5534C}"/>
              </a:ext>
            </a:extLst>
          </p:cNvPr>
          <p:cNvSpPr txBox="1"/>
          <p:nvPr/>
        </p:nvSpPr>
        <p:spPr>
          <a:xfrm>
            <a:off x="3014208" y="2753731"/>
            <a:ext cx="397866" cy="523220"/>
          </a:xfrm>
          <a:prstGeom prst="rect">
            <a:avLst/>
          </a:prstGeom>
          <a:noFill/>
        </p:spPr>
        <p:txBody>
          <a:bodyPr wrap="none" rtlCol="0">
            <a:spAutoFit/>
          </a:bodyPr>
          <a:lstStyle/>
          <a:p>
            <a:r>
              <a:rPr lang="es-BO" sz="2800" dirty="0">
                <a:solidFill>
                  <a:schemeClr val="bg1"/>
                </a:solidFill>
                <a:latin typeface="Amasis MT Pro Black" panose="02040A04050005020304" pitchFamily="18" charset="0"/>
              </a:rPr>
              <a:t>2</a:t>
            </a:r>
          </a:p>
        </p:txBody>
      </p:sp>
      <p:sp>
        <p:nvSpPr>
          <p:cNvPr id="21" name="CuadroTexto 20">
            <a:extLst>
              <a:ext uri="{FF2B5EF4-FFF2-40B4-BE49-F238E27FC236}">
                <a16:creationId xmlns:a16="http://schemas.microsoft.com/office/drawing/2014/main" id="{CB32EB7E-404C-28CA-80E9-6EC2A89EF235}"/>
              </a:ext>
            </a:extLst>
          </p:cNvPr>
          <p:cNvSpPr txBox="1"/>
          <p:nvPr/>
        </p:nvSpPr>
        <p:spPr>
          <a:xfrm>
            <a:off x="3011942" y="3667478"/>
            <a:ext cx="397866" cy="523220"/>
          </a:xfrm>
          <a:prstGeom prst="rect">
            <a:avLst/>
          </a:prstGeom>
          <a:noFill/>
        </p:spPr>
        <p:txBody>
          <a:bodyPr wrap="none" rtlCol="0">
            <a:spAutoFit/>
          </a:bodyPr>
          <a:lstStyle/>
          <a:p>
            <a:r>
              <a:rPr lang="es-BO" sz="2800" dirty="0">
                <a:solidFill>
                  <a:schemeClr val="bg1"/>
                </a:solidFill>
                <a:latin typeface="Amasis MT Pro Black" panose="02040A04050005020304" pitchFamily="18" charset="0"/>
              </a:rPr>
              <a:t>3</a:t>
            </a:r>
          </a:p>
        </p:txBody>
      </p:sp>
      <p:sp>
        <p:nvSpPr>
          <p:cNvPr id="22" name="CuadroTexto 21">
            <a:extLst>
              <a:ext uri="{FF2B5EF4-FFF2-40B4-BE49-F238E27FC236}">
                <a16:creationId xmlns:a16="http://schemas.microsoft.com/office/drawing/2014/main" id="{4D136315-DBF8-DFB9-EEED-BA1329041E9B}"/>
              </a:ext>
            </a:extLst>
          </p:cNvPr>
          <p:cNvSpPr txBox="1"/>
          <p:nvPr/>
        </p:nvSpPr>
        <p:spPr>
          <a:xfrm>
            <a:off x="3028687" y="4537677"/>
            <a:ext cx="397866" cy="523220"/>
          </a:xfrm>
          <a:prstGeom prst="rect">
            <a:avLst/>
          </a:prstGeom>
          <a:noFill/>
        </p:spPr>
        <p:txBody>
          <a:bodyPr wrap="none" rtlCol="0">
            <a:spAutoFit/>
          </a:bodyPr>
          <a:lstStyle/>
          <a:p>
            <a:r>
              <a:rPr lang="es-BO" sz="2800" dirty="0">
                <a:solidFill>
                  <a:schemeClr val="bg1"/>
                </a:solidFill>
                <a:latin typeface="Amasis MT Pro Black" panose="02040A04050005020304" pitchFamily="18" charset="0"/>
              </a:rPr>
              <a:t>4</a:t>
            </a:r>
          </a:p>
        </p:txBody>
      </p:sp>
    </p:spTree>
    <p:extLst>
      <p:ext uri="{BB962C8B-B14F-4D97-AF65-F5344CB8AC3E}">
        <p14:creationId xmlns:p14="http://schemas.microsoft.com/office/powerpoint/2010/main" val="28075764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906332" y="0"/>
            <a:ext cx="786904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051720" cy="6858000"/>
          </a:xfrm>
          <a:prstGeom prst="rect">
            <a:avLst/>
          </a:prstGeom>
        </p:spPr>
      </p:pic>
      <p:sp>
        <p:nvSpPr>
          <p:cNvPr id="6" name="5 Rectángulo"/>
          <p:cNvSpPr/>
          <p:nvPr/>
        </p:nvSpPr>
        <p:spPr>
          <a:xfrm>
            <a:off x="2153694" y="0"/>
            <a:ext cx="362152" cy="68580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Rectángulo"/>
          <p:cNvSpPr/>
          <p:nvPr/>
        </p:nvSpPr>
        <p:spPr>
          <a:xfrm rot="18866469">
            <a:off x="3941292" y="945985"/>
            <a:ext cx="4621570" cy="4695067"/>
          </a:xfrm>
          <a:prstGeom prst="rect">
            <a:avLst/>
          </a:prstGeom>
          <a:noFill/>
          <a:ln w="3175"/>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9" name="8 Rectángulo"/>
          <p:cNvSpPr/>
          <p:nvPr/>
        </p:nvSpPr>
        <p:spPr>
          <a:xfrm>
            <a:off x="3460399" y="2633371"/>
            <a:ext cx="5583355" cy="1446550"/>
          </a:xfrm>
          <a:prstGeom prst="rect">
            <a:avLst/>
          </a:prstGeom>
          <a:noFill/>
        </p:spPr>
        <p:txBody>
          <a:bodyPr wrap="square" lIns="91440" tIns="45720" rIns="91440" bIns="45720">
            <a:spAutoFit/>
          </a:bodyPr>
          <a:lstStyle/>
          <a:p>
            <a:pPr algn="ctr"/>
            <a:r>
              <a:rPr lang="es-ES" sz="4400" b="1" spc="300" dirty="0">
                <a:ln w="11430" cmpd="sng">
                  <a:solidFill>
                    <a:srgbClr val="4F81BD">
                      <a:tint val="10000"/>
                    </a:srgbClr>
                  </a:solidFill>
                  <a:prstDash val="solid"/>
                  <a:miter lim="800000"/>
                </a:ln>
                <a:solidFill>
                  <a:srgbClr val="4F81BD">
                    <a:lumMod val="50000"/>
                  </a:srgbClr>
                </a:solidFill>
                <a:effectLst>
                  <a:glow rad="45500">
                    <a:srgbClr val="4F81BD">
                      <a:satMod val="220000"/>
                      <a:alpha val="35000"/>
                    </a:srgbClr>
                  </a:glow>
                </a:effectLst>
                <a:latin typeface="Arial Black" panose="020B0A04020102020204" pitchFamily="34" charset="0"/>
                <a:cs typeface="Arial" panose="020B0604020202020204" pitchFamily="34" charset="0"/>
              </a:rPr>
              <a:t>ESTRUCTURA </a:t>
            </a:r>
          </a:p>
          <a:p>
            <a:pPr algn="ctr"/>
            <a:r>
              <a:rPr lang="es-ES" sz="4400" b="1" spc="300" dirty="0">
                <a:ln w="11430" cmpd="sng">
                  <a:solidFill>
                    <a:srgbClr val="4F81BD">
                      <a:tint val="10000"/>
                    </a:srgbClr>
                  </a:solidFill>
                  <a:prstDash val="solid"/>
                  <a:miter lim="800000"/>
                </a:ln>
                <a:solidFill>
                  <a:srgbClr val="4F81BD">
                    <a:lumMod val="50000"/>
                  </a:srgbClr>
                </a:solidFill>
                <a:effectLst>
                  <a:glow rad="45500">
                    <a:srgbClr val="4F81BD">
                      <a:satMod val="220000"/>
                      <a:alpha val="35000"/>
                    </a:srgbClr>
                  </a:glow>
                </a:effectLst>
                <a:latin typeface="Arial Black" panose="020B0A04020102020204" pitchFamily="34" charset="0"/>
                <a:cs typeface="Arial" panose="020B0604020202020204" pitchFamily="34" charset="0"/>
              </a:rPr>
              <a:t>ORGANIZATIVA</a:t>
            </a:r>
          </a:p>
        </p:txBody>
      </p:sp>
      <p:pic>
        <p:nvPicPr>
          <p:cNvPr id="10" name="9 Imagen"/>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52503" y="841153"/>
            <a:ext cx="1799148" cy="1936927"/>
          </a:xfrm>
          <a:prstGeom prst="rect">
            <a:avLst/>
          </a:prstGeom>
        </p:spPr>
      </p:pic>
      <p:pic>
        <p:nvPicPr>
          <p:cNvPr id="23" name="Imagen 22">
            <a:extLst>
              <a:ext uri="{FF2B5EF4-FFF2-40B4-BE49-F238E27FC236}">
                <a16:creationId xmlns:a16="http://schemas.microsoft.com/office/drawing/2014/main" id="{A59B1593-6D81-F023-55B4-25AF88FC03B1}"/>
              </a:ext>
            </a:extLst>
          </p:cNvPr>
          <p:cNvPicPr>
            <a:picLocks noChangeAspect="1"/>
          </p:cNvPicPr>
          <p:nvPr/>
        </p:nvPicPr>
        <p:blipFill rotWithShape="1">
          <a:blip r:embed="rId4">
            <a:clrChange>
              <a:clrFrom>
                <a:srgbClr val="FBF5E7"/>
              </a:clrFrom>
              <a:clrTo>
                <a:srgbClr val="FBF5E7">
                  <a:alpha val="0"/>
                </a:srgbClr>
              </a:clrTo>
            </a:clrChange>
            <a:extLst>
              <a:ext uri="{BEBA8EAE-BF5A-486C-A8C5-ECC9F3942E4B}">
                <a14:imgProps xmlns:a14="http://schemas.microsoft.com/office/drawing/2010/main">
                  <a14:imgLayer r:embed="rId5">
                    <a14:imgEffect>
                      <a14:backgroundRemoval t="69763" b="96861" l="1800" r="99900">
                        <a14:foregroundMark x1="1800" y1="74888" x2="2500" y2="87252"/>
                        <a14:foregroundMark x1="39800" y1="95772" x2="53900" y2="96861"/>
                        <a14:foregroundMark x1="53900" y1="96861" x2="60200" y2="96797"/>
                        <a14:foregroundMark x1="64800" y1="96092" x2="73400" y2="95452"/>
                        <a14:foregroundMark x1="53000" y1="92761" x2="61400" y2="95580"/>
                        <a14:foregroundMark x1="62100" y1="86419" x2="85700" y2="90391"/>
                        <a14:foregroundMark x1="59000" y1="86739" x2="99100" y2="81550"/>
                        <a14:foregroundMark x1="98200" y1="91095" x2="99900" y2="90583"/>
                      </a14:backgroundRemoval>
                    </a14:imgEffect>
                  </a14:imgLayer>
                </a14:imgProps>
              </a:ext>
            </a:extLst>
          </a:blip>
          <a:srcRect t="66662"/>
          <a:stretch/>
        </p:blipFill>
        <p:spPr>
          <a:xfrm>
            <a:off x="0" y="4378564"/>
            <a:ext cx="12192000" cy="2525949"/>
          </a:xfrm>
          <a:prstGeom prst="rect">
            <a:avLst/>
          </a:prstGeom>
        </p:spPr>
      </p:pic>
    </p:spTree>
    <p:extLst>
      <p:ext uri="{BB962C8B-B14F-4D97-AF65-F5344CB8AC3E}">
        <p14:creationId xmlns:p14="http://schemas.microsoft.com/office/powerpoint/2010/main" val="33092035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6B7CFC5-5475-B3FE-BEE6-C4843B4B34ED}"/>
              </a:ext>
            </a:extLst>
          </p:cNvPr>
          <p:cNvSpPr txBox="1"/>
          <p:nvPr/>
        </p:nvSpPr>
        <p:spPr>
          <a:xfrm>
            <a:off x="835334" y="2274838"/>
            <a:ext cx="3247381" cy="2585323"/>
          </a:xfrm>
          <a:prstGeom prst="rect">
            <a:avLst/>
          </a:prstGeom>
          <a:noFill/>
        </p:spPr>
        <p:txBody>
          <a:bodyPr wrap="square" rtlCol="0">
            <a:spAutoFit/>
          </a:bodyPr>
          <a:lstStyle/>
          <a:p>
            <a:pPr algn="just"/>
            <a:r>
              <a:rPr lang="es-BO" dirty="0"/>
              <a:t>La Estructura Organizacional vigente muestra que el Concejo Municipal de Villa Tunari, cuenta con 17 Servidores Públicos permanentes y 3 Consultores Individuales de Línea, todos ellos distribuidos en las unidades organizacionales expuestas en el siguiente organigrama</a:t>
            </a:r>
          </a:p>
        </p:txBody>
      </p:sp>
      <p:pic>
        <p:nvPicPr>
          <p:cNvPr id="2" name="Imagen 1">
            <a:extLst>
              <a:ext uri="{FF2B5EF4-FFF2-40B4-BE49-F238E27FC236}">
                <a16:creationId xmlns:a16="http://schemas.microsoft.com/office/drawing/2014/main" id="{B0BE7291-5C86-2DA0-F158-A113B522CC7D}"/>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4674626" y="1659793"/>
            <a:ext cx="6465471" cy="4083281"/>
          </a:xfrm>
          <a:prstGeom prst="rect">
            <a:avLst/>
          </a:prstGeom>
        </p:spPr>
      </p:pic>
    </p:spTree>
    <p:extLst>
      <p:ext uri="{BB962C8B-B14F-4D97-AF65-F5344CB8AC3E}">
        <p14:creationId xmlns:p14="http://schemas.microsoft.com/office/powerpoint/2010/main" val="32377985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DAB67CD7-66FF-482C-E148-0D712EBC3B41}"/>
              </a:ext>
            </a:extLst>
          </p:cNvPr>
          <p:cNvSpPr>
            <a:spLocks noChangeArrowheads="1"/>
          </p:cNvSpPr>
          <p:nvPr/>
        </p:nvSpPr>
        <p:spPr bwMode="auto">
          <a:xfrm>
            <a:off x="2840129" y="1505319"/>
            <a:ext cx="58825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BO" sz="2400" b="1" i="0" u="none" strike="noStrike" cap="none" normalizeH="0" baseline="0" dirty="0">
                <a:ln>
                  <a:noFill/>
                </a:ln>
                <a:solidFill>
                  <a:schemeClr val="accent2">
                    <a:lumMod val="75000"/>
                  </a:schemeClr>
                </a:solidFill>
                <a:effectLst/>
                <a:latin typeface="Amasis MT Pro Medium" panose="02040604050005020304" pitchFamily="18" charset="0"/>
                <a:ea typeface="Times New Roman" panose="02020603050405020304" pitchFamily="18" charset="0"/>
                <a:cs typeface="Arial" panose="020B0604020202020204" pitchFamily="34" charset="0"/>
              </a:rPr>
              <a:t>DIRECTIVA DEL CONCEJO MUNICIPAL</a:t>
            </a:r>
            <a:endParaRPr kumimoji="0" lang="es-BO" altLang="es-BO" sz="1400" b="1" i="0" u="none" strike="noStrike" cap="none" normalizeH="0" baseline="0" dirty="0">
              <a:ln>
                <a:noFill/>
              </a:ln>
              <a:solidFill>
                <a:schemeClr val="accent2">
                  <a:lumMod val="75000"/>
                </a:schemeClr>
              </a:solidFill>
              <a:effectLst/>
              <a:latin typeface="Amasis MT Pro Medium" panose="02040604050005020304" pitchFamily="18" charset="0"/>
            </a:endParaRPr>
          </a:p>
        </p:txBody>
      </p:sp>
      <p:sp>
        <p:nvSpPr>
          <p:cNvPr id="5" name="Rectangle 3">
            <a:extLst>
              <a:ext uri="{FF2B5EF4-FFF2-40B4-BE49-F238E27FC236}">
                <a16:creationId xmlns:a16="http://schemas.microsoft.com/office/drawing/2014/main" id="{C3418BAE-735B-1E25-D2B3-0875A81F01BA}"/>
              </a:ext>
            </a:extLst>
          </p:cNvPr>
          <p:cNvSpPr>
            <a:spLocks noChangeArrowheads="1"/>
          </p:cNvSpPr>
          <p:nvPr/>
        </p:nvSpPr>
        <p:spPr bwMode="auto">
          <a:xfrm>
            <a:off x="2518610" y="2029327"/>
            <a:ext cx="9329647"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BO"/>
          </a:p>
        </p:txBody>
      </p:sp>
      <p:pic>
        <p:nvPicPr>
          <p:cNvPr id="6" name="Imagen 5">
            <a:extLst>
              <a:ext uri="{FF2B5EF4-FFF2-40B4-BE49-F238E27FC236}">
                <a16:creationId xmlns:a16="http://schemas.microsoft.com/office/drawing/2014/main" id="{EAF168E5-8E06-E034-E879-261B620E2BB0}"/>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colorTemperature colorTemp="4714"/>
                    </a14:imgEffect>
                    <a14:imgEffect>
                      <a14:brightnessContrast bright="35000" contrast="26000"/>
                    </a14:imgEffect>
                  </a14:imgLayer>
                </a14:imgProps>
              </a:ext>
              <a:ext uri="{28A0092B-C50C-407E-A947-70E740481C1C}">
                <a14:useLocalDpi xmlns:a14="http://schemas.microsoft.com/office/drawing/2010/main" val="0"/>
              </a:ext>
            </a:extLst>
          </a:blip>
          <a:srcRect l="32592" t="3425" r="29285" b="21957"/>
          <a:stretch/>
        </p:blipFill>
        <p:spPr>
          <a:xfrm>
            <a:off x="4857940" y="2308348"/>
            <a:ext cx="1796761" cy="2075489"/>
          </a:xfrm>
          <a:prstGeom prst="rect">
            <a:avLst/>
          </a:prstGeom>
          <a:ln w="57150">
            <a:solidFill>
              <a:schemeClr val="accent4">
                <a:lumMod val="75000"/>
              </a:schemeClr>
            </a:solidFill>
          </a:ln>
        </p:spPr>
      </p:pic>
      <p:sp>
        <p:nvSpPr>
          <p:cNvPr id="3" name="CuadroTexto 2">
            <a:extLst>
              <a:ext uri="{FF2B5EF4-FFF2-40B4-BE49-F238E27FC236}">
                <a16:creationId xmlns:a16="http://schemas.microsoft.com/office/drawing/2014/main" id="{AE9C85D2-77C5-7558-2E73-F39E73A12F9F}"/>
              </a:ext>
            </a:extLst>
          </p:cNvPr>
          <p:cNvSpPr txBox="1"/>
          <p:nvPr/>
        </p:nvSpPr>
        <p:spPr>
          <a:xfrm>
            <a:off x="4603007" y="4428563"/>
            <a:ext cx="2356799" cy="400110"/>
          </a:xfrm>
          <a:prstGeom prst="rect">
            <a:avLst/>
          </a:prstGeom>
          <a:noFill/>
        </p:spPr>
        <p:txBody>
          <a:bodyPr wrap="none" rtlCol="0">
            <a:spAutoFit/>
          </a:bodyPr>
          <a:lstStyle/>
          <a:p>
            <a:r>
              <a:rPr lang="es-ES" sz="2000" dirty="0"/>
              <a:t>Celida Marca Beltran</a:t>
            </a:r>
            <a:endParaRPr lang="es-BO" sz="2000" dirty="0"/>
          </a:p>
        </p:txBody>
      </p:sp>
      <p:sp>
        <p:nvSpPr>
          <p:cNvPr id="8" name="CuadroTexto 7">
            <a:extLst>
              <a:ext uri="{FF2B5EF4-FFF2-40B4-BE49-F238E27FC236}">
                <a16:creationId xmlns:a16="http://schemas.microsoft.com/office/drawing/2014/main" id="{89544084-B700-AF93-AD3A-96C6A54CBE15}"/>
              </a:ext>
            </a:extLst>
          </p:cNvPr>
          <p:cNvSpPr txBox="1"/>
          <p:nvPr/>
        </p:nvSpPr>
        <p:spPr>
          <a:xfrm>
            <a:off x="4904965" y="4696971"/>
            <a:ext cx="1702710" cy="369332"/>
          </a:xfrm>
          <a:prstGeom prst="rect">
            <a:avLst/>
          </a:prstGeom>
          <a:noFill/>
        </p:spPr>
        <p:txBody>
          <a:bodyPr wrap="none" rtlCol="0">
            <a:spAutoFit/>
          </a:bodyPr>
          <a:lstStyle/>
          <a:p>
            <a:r>
              <a:rPr lang="es-ES" b="1" dirty="0">
                <a:latin typeface="Amasis MT Pro Black" panose="02040A04050005020304" pitchFamily="18" charset="0"/>
              </a:rPr>
              <a:t>PRESIDENTE</a:t>
            </a:r>
            <a:endParaRPr lang="es-BO" b="1" dirty="0">
              <a:latin typeface="Amasis MT Pro Black" panose="02040A04050005020304" pitchFamily="18" charset="0"/>
            </a:endParaRPr>
          </a:p>
        </p:txBody>
      </p:sp>
      <p:pic>
        <p:nvPicPr>
          <p:cNvPr id="10" name="Imagen 9">
            <a:extLst>
              <a:ext uri="{FF2B5EF4-FFF2-40B4-BE49-F238E27FC236}">
                <a16:creationId xmlns:a16="http://schemas.microsoft.com/office/drawing/2014/main" id="{7CC83D39-ED42-182E-3280-53245CAE270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colorTemperature colorTemp="4892"/>
                    </a14:imgEffect>
                    <a14:imgEffect>
                      <a14:saturation sat="80000"/>
                    </a14:imgEffect>
                    <a14:imgEffect>
                      <a14:brightnessContrast bright="30000" contrast="25000"/>
                    </a14:imgEffect>
                  </a14:imgLayer>
                </a14:imgProps>
              </a:ext>
              <a:ext uri="{28A0092B-C50C-407E-A947-70E740481C1C}">
                <a14:useLocalDpi xmlns:a14="http://schemas.microsoft.com/office/drawing/2010/main" val="0"/>
              </a:ext>
            </a:extLst>
          </a:blip>
          <a:srcRect l="25073" r="31410" b="12045"/>
          <a:stretch/>
        </p:blipFill>
        <p:spPr>
          <a:xfrm>
            <a:off x="7985787" y="3082479"/>
            <a:ext cx="1804110" cy="2075488"/>
          </a:xfrm>
          <a:prstGeom prst="rect">
            <a:avLst/>
          </a:prstGeom>
          <a:solidFill>
            <a:schemeClr val="accent1"/>
          </a:solidFill>
          <a:ln w="57150">
            <a:solidFill>
              <a:schemeClr val="accent4">
                <a:lumMod val="75000"/>
              </a:schemeClr>
            </a:solidFill>
          </a:ln>
        </p:spPr>
      </p:pic>
      <p:sp>
        <p:nvSpPr>
          <p:cNvPr id="11" name="CuadroTexto 10">
            <a:extLst>
              <a:ext uri="{FF2B5EF4-FFF2-40B4-BE49-F238E27FC236}">
                <a16:creationId xmlns:a16="http://schemas.microsoft.com/office/drawing/2014/main" id="{C9773D8A-8C95-ADF9-1C6D-5C5248E9F8C1}"/>
              </a:ext>
            </a:extLst>
          </p:cNvPr>
          <p:cNvSpPr txBox="1"/>
          <p:nvPr/>
        </p:nvSpPr>
        <p:spPr>
          <a:xfrm>
            <a:off x="7434399" y="5222132"/>
            <a:ext cx="2906886" cy="400110"/>
          </a:xfrm>
          <a:prstGeom prst="rect">
            <a:avLst/>
          </a:prstGeom>
          <a:noFill/>
        </p:spPr>
        <p:txBody>
          <a:bodyPr wrap="none" rtlCol="0">
            <a:spAutoFit/>
          </a:bodyPr>
          <a:lstStyle/>
          <a:p>
            <a:r>
              <a:rPr lang="es-ES" sz="2000" dirty="0"/>
              <a:t>Justina Ledezma Montaño</a:t>
            </a:r>
            <a:endParaRPr lang="es-BO" sz="2000" dirty="0"/>
          </a:p>
        </p:txBody>
      </p:sp>
      <p:sp>
        <p:nvSpPr>
          <p:cNvPr id="12" name="CuadroTexto 11">
            <a:extLst>
              <a:ext uri="{FF2B5EF4-FFF2-40B4-BE49-F238E27FC236}">
                <a16:creationId xmlns:a16="http://schemas.microsoft.com/office/drawing/2014/main" id="{4C45273E-074F-3C9A-EEE9-F8454F269054}"/>
              </a:ext>
            </a:extLst>
          </p:cNvPr>
          <p:cNvSpPr txBox="1"/>
          <p:nvPr/>
        </p:nvSpPr>
        <p:spPr>
          <a:xfrm>
            <a:off x="7715085" y="5483575"/>
            <a:ext cx="2345514" cy="369332"/>
          </a:xfrm>
          <a:prstGeom prst="rect">
            <a:avLst/>
          </a:prstGeom>
          <a:noFill/>
        </p:spPr>
        <p:txBody>
          <a:bodyPr wrap="none" rtlCol="0">
            <a:spAutoFit/>
          </a:bodyPr>
          <a:lstStyle/>
          <a:p>
            <a:r>
              <a:rPr lang="es-ES" b="1" dirty="0">
                <a:latin typeface="Amasis MT Pro Black" panose="02040A04050005020304" pitchFamily="18" charset="0"/>
              </a:rPr>
              <a:t>VICE PRESIDENTE</a:t>
            </a:r>
            <a:endParaRPr lang="es-BO" b="1" dirty="0">
              <a:latin typeface="Amasis MT Pro Black" panose="02040A04050005020304" pitchFamily="18" charset="0"/>
            </a:endParaRPr>
          </a:p>
        </p:txBody>
      </p:sp>
      <p:pic>
        <p:nvPicPr>
          <p:cNvPr id="13" name="Imagen 12">
            <a:extLst>
              <a:ext uri="{FF2B5EF4-FFF2-40B4-BE49-F238E27FC236}">
                <a16:creationId xmlns:a16="http://schemas.microsoft.com/office/drawing/2014/main" id="{172014FE-8EDF-6A0A-3FC3-ED989CA5127D}"/>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colorTemperature colorTemp="4228"/>
                    </a14:imgEffect>
                    <a14:imgEffect>
                      <a14:brightnessContrast bright="32000" contrast="15000"/>
                    </a14:imgEffect>
                  </a14:imgLayer>
                </a14:imgProps>
              </a:ext>
              <a:ext uri="{28A0092B-C50C-407E-A947-70E740481C1C}">
                <a14:useLocalDpi xmlns:a14="http://schemas.microsoft.com/office/drawing/2010/main" val="0"/>
              </a:ext>
            </a:extLst>
          </a:blip>
          <a:srcRect l="26103" r="31410" b="9874"/>
          <a:stretch/>
        </p:blipFill>
        <p:spPr>
          <a:xfrm>
            <a:off x="2117190" y="3064447"/>
            <a:ext cx="1796761" cy="2111551"/>
          </a:xfrm>
          <a:prstGeom prst="rect">
            <a:avLst/>
          </a:prstGeom>
          <a:ln w="57150">
            <a:solidFill>
              <a:schemeClr val="accent4">
                <a:lumMod val="75000"/>
              </a:schemeClr>
            </a:solidFill>
          </a:ln>
        </p:spPr>
      </p:pic>
      <p:grpSp>
        <p:nvGrpSpPr>
          <p:cNvPr id="7" name="Grupo 6">
            <a:extLst>
              <a:ext uri="{FF2B5EF4-FFF2-40B4-BE49-F238E27FC236}">
                <a16:creationId xmlns:a16="http://schemas.microsoft.com/office/drawing/2014/main" id="{708D7F13-676B-9779-568B-36A9860FC37E}"/>
              </a:ext>
            </a:extLst>
          </p:cNvPr>
          <p:cNvGrpSpPr/>
          <p:nvPr/>
        </p:nvGrpSpPr>
        <p:grpSpPr>
          <a:xfrm>
            <a:off x="1497589" y="5222132"/>
            <a:ext cx="3035959" cy="630775"/>
            <a:chOff x="1497589" y="5222132"/>
            <a:chExt cx="3035959" cy="630775"/>
          </a:xfrm>
        </p:grpSpPr>
        <p:sp>
          <p:nvSpPr>
            <p:cNvPr id="14" name="CuadroTexto 13">
              <a:extLst>
                <a:ext uri="{FF2B5EF4-FFF2-40B4-BE49-F238E27FC236}">
                  <a16:creationId xmlns:a16="http://schemas.microsoft.com/office/drawing/2014/main" id="{4A95A75F-DCE0-DA71-7BA8-B353908C743A}"/>
                </a:ext>
              </a:extLst>
            </p:cNvPr>
            <p:cNvSpPr txBox="1"/>
            <p:nvPr/>
          </p:nvSpPr>
          <p:spPr>
            <a:xfrm>
              <a:off x="1723485" y="5222132"/>
              <a:ext cx="2584169" cy="400110"/>
            </a:xfrm>
            <a:prstGeom prst="rect">
              <a:avLst/>
            </a:prstGeom>
            <a:noFill/>
          </p:spPr>
          <p:txBody>
            <a:bodyPr wrap="none" rtlCol="0">
              <a:spAutoFit/>
            </a:bodyPr>
            <a:lstStyle/>
            <a:p>
              <a:r>
                <a:rPr lang="es-ES" sz="2000" dirty="0"/>
                <a:t>Nora Ledezma Morales</a:t>
              </a:r>
              <a:endParaRPr lang="es-BO" sz="2000" dirty="0"/>
            </a:p>
          </p:txBody>
        </p:sp>
        <p:sp>
          <p:nvSpPr>
            <p:cNvPr id="15" name="CuadroTexto 14">
              <a:extLst>
                <a:ext uri="{FF2B5EF4-FFF2-40B4-BE49-F238E27FC236}">
                  <a16:creationId xmlns:a16="http://schemas.microsoft.com/office/drawing/2014/main" id="{54EE0639-203A-359E-3F2B-A1A56E07F6C7}"/>
                </a:ext>
              </a:extLst>
            </p:cNvPr>
            <p:cNvSpPr txBox="1"/>
            <p:nvPr/>
          </p:nvSpPr>
          <p:spPr>
            <a:xfrm>
              <a:off x="1497589" y="5483575"/>
              <a:ext cx="3035959" cy="369332"/>
            </a:xfrm>
            <a:prstGeom prst="rect">
              <a:avLst/>
            </a:prstGeom>
            <a:noFill/>
          </p:spPr>
          <p:txBody>
            <a:bodyPr wrap="none" rtlCol="0">
              <a:spAutoFit/>
            </a:bodyPr>
            <a:lstStyle/>
            <a:p>
              <a:r>
                <a:rPr lang="es-ES" b="1" dirty="0">
                  <a:latin typeface="Amasis MT Pro Black" panose="02040A04050005020304" pitchFamily="18" charset="0"/>
                </a:rPr>
                <a:t>SECRETARIA CONCEJAL</a:t>
              </a:r>
              <a:endParaRPr lang="es-BO" b="1" dirty="0">
                <a:latin typeface="Amasis MT Pro Black" panose="02040A04050005020304" pitchFamily="18" charset="0"/>
              </a:endParaRPr>
            </a:p>
          </p:txBody>
        </p:sp>
      </p:grpSp>
    </p:spTree>
    <p:extLst>
      <p:ext uri="{BB962C8B-B14F-4D97-AF65-F5344CB8AC3E}">
        <p14:creationId xmlns:p14="http://schemas.microsoft.com/office/powerpoint/2010/main" val="41163506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D4E490E6-07C1-0498-5FCB-ABCD667AD19F}"/>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colorTemperature colorTemp="4224"/>
                    </a14:imgEffect>
                    <a14:imgEffect>
                      <a14:brightnessContrast bright="40000" contrast="30000"/>
                    </a14:imgEffect>
                  </a14:imgLayer>
                </a14:imgProps>
              </a:ext>
              <a:ext uri="{28A0092B-C50C-407E-A947-70E740481C1C}">
                <a14:useLocalDpi xmlns:a14="http://schemas.microsoft.com/office/drawing/2010/main" val="0"/>
              </a:ext>
            </a:extLst>
          </a:blip>
          <a:srcRect l="22004" r="29468" b="7597"/>
          <a:stretch/>
        </p:blipFill>
        <p:spPr>
          <a:xfrm>
            <a:off x="2213442" y="1964249"/>
            <a:ext cx="1235610" cy="1464751"/>
          </a:xfrm>
          <a:prstGeom prst="rect">
            <a:avLst/>
          </a:prstGeom>
          <a:ln w="57150">
            <a:solidFill>
              <a:schemeClr val="accent4">
                <a:lumMod val="75000"/>
              </a:schemeClr>
            </a:solidFill>
          </a:ln>
        </p:spPr>
      </p:pic>
      <p:grpSp>
        <p:nvGrpSpPr>
          <p:cNvPr id="6" name="Grupo 5">
            <a:extLst>
              <a:ext uri="{FF2B5EF4-FFF2-40B4-BE49-F238E27FC236}">
                <a16:creationId xmlns:a16="http://schemas.microsoft.com/office/drawing/2014/main" id="{78D33C4D-4A44-BC4F-B68E-6B4AED7195E2}"/>
              </a:ext>
            </a:extLst>
          </p:cNvPr>
          <p:cNvGrpSpPr/>
          <p:nvPr/>
        </p:nvGrpSpPr>
        <p:grpSpPr>
          <a:xfrm>
            <a:off x="1868291" y="3429000"/>
            <a:ext cx="1925912" cy="522840"/>
            <a:chOff x="1718817" y="5222132"/>
            <a:chExt cx="1925912" cy="522840"/>
          </a:xfrm>
        </p:grpSpPr>
        <p:sp>
          <p:nvSpPr>
            <p:cNvPr id="7" name="CuadroTexto 6">
              <a:extLst>
                <a:ext uri="{FF2B5EF4-FFF2-40B4-BE49-F238E27FC236}">
                  <a16:creationId xmlns:a16="http://schemas.microsoft.com/office/drawing/2014/main" id="{AA94CB9A-BE85-204A-33FC-17F997F92380}"/>
                </a:ext>
              </a:extLst>
            </p:cNvPr>
            <p:cNvSpPr txBox="1"/>
            <p:nvPr/>
          </p:nvSpPr>
          <p:spPr>
            <a:xfrm>
              <a:off x="1718817" y="5222132"/>
              <a:ext cx="1925912" cy="338554"/>
            </a:xfrm>
            <a:prstGeom prst="rect">
              <a:avLst/>
            </a:prstGeom>
            <a:noFill/>
          </p:spPr>
          <p:txBody>
            <a:bodyPr wrap="none" rtlCol="0">
              <a:spAutoFit/>
            </a:bodyPr>
            <a:lstStyle/>
            <a:p>
              <a:r>
                <a:rPr lang="es-ES" sz="1600" dirty="0"/>
                <a:t>Richard Medina Nina</a:t>
              </a:r>
              <a:endParaRPr lang="es-BO" sz="1600" dirty="0"/>
            </a:p>
          </p:txBody>
        </p:sp>
        <p:sp>
          <p:nvSpPr>
            <p:cNvPr id="8" name="CuadroTexto 7">
              <a:extLst>
                <a:ext uri="{FF2B5EF4-FFF2-40B4-BE49-F238E27FC236}">
                  <a16:creationId xmlns:a16="http://schemas.microsoft.com/office/drawing/2014/main" id="{C76A2C1B-D8A9-5AC1-01BE-26389A51BBC9}"/>
                </a:ext>
              </a:extLst>
            </p:cNvPr>
            <p:cNvSpPr txBox="1"/>
            <p:nvPr/>
          </p:nvSpPr>
          <p:spPr>
            <a:xfrm>
              <a:off x="2131309" y="5437195"/>
              <a:ext cx="1168269" cy="307777"/>
            </a:xfrm>
            <a:prstGeom prst="rect">
              <a:avLst/>
            </a:prstGeom>
            <a:noFill/>
          </p:spPr>
          <p:txBody>
            <a:bodyPr wrap="none" rtlCol="0">
              <a:spAutoFit/>
            </a:bodyPr>
            <a:lstStyle/>
            <a:p>
              <a:r>
                <a:rPr lang="es-ES" sz="1400" b="1" dirty="0">
                  <a:latin typeface="Amasis MT Pro Black" panose="02040A04050005020304" pitchFamily="18" charset="0"/>
                </a:rPr>
                <a:t>CONCEJAL</a:t>
              </a:r>
              <a:endParaRPr lang="es-BO" sz="1400" b="1" dirty="0">
                <a:latin typeface="Amasis MT Pro Black" panose="02040A04050005020304" pitchFamily="18" charset="0"/>
              </a:endParaRPr>
            </a:p>
          </p:txBody>
        </p:sp>
      </p:grpSp>
      <p:pic>
        <p:nvPicPr>
          <p:cNvPr id="9" name="Imagen 8">
            <a:extLst>
              <a:ext uri="{FF2B5EF4-FFF2-40B4-BE49-F238E27FC236}">
                <a16:creationId xmlns:a16="http://schemas.microsoft.com/office/drawing/2014/main" id="{53213F53-C6C8-A931-C8DF-6D6F64E8928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colorTemperature colorTemp="4536"/>
                    </a14:imgEffect>
                    <a14:imgEffect>
                      <a14:brightnessContrast bright="30000" contrast="15000"/>
                    </a14:imgEffect>
                  </a14:imgLayer>
                </a14:imgProps>
              </a:ext>
              <a:ext uri="{28A0092B-C50C-407E-A947-70E740481C1C}">
                <a14:useLocalDpi xmlns:a14="http://schemas.microsoft.com/office/drawing/2010/main" val="0"/>
              </a:ext>
            </a:extLst>
          </a:blip>
          <a:srcRect l="21740" r="25178" b="6528"/>
          <a:stretch/>
        </p:blipFill>
        <p:spPr>
          <a:xfrm>
            <a:off x="5338341" y="1964249"/>
            <a:ext cx="1260918" cy="1464751"/>
          </a:xfrm>
          <a:prstGeom prst="rect">
            <a:avLst/>
          </a:prstGeom>
          <a:ln w="57150">
            <a:solidFill>
              <a:schemeClr val="accent4">
                <a:lumMod val="75000"/>
              </a:schemeClr>
            </a:solidFill>
          </a:ln>
        </p:spPr>
      </p:pic>
      <p:grpSp>
        <p:nvGrpSpPr>
          <p:cNvPr id="10" name="Grupo 9">
            <a:extLst>
              <a:ext uri="{FF2B5EF4-FFF2-40B4-BE49-F238E27FC236}">
                <a16:creationId xmlns:a16="http://schemas.microsoft.com/office/drawing/2014/main" id="{7FC57076-8CD3-F6BF-6E97-5416A5872BE3}"/>
              </a:ext>
            </a:extLst>
          </p:cNvPr>
          <p:cNvGrpSpPr/>
          <p:nvPr/>
        </p:nvGrpSpPr>
        <p:grpSpPr>
          <a:xfrm>
            <a:off x="4809283" y="3433876"/>
            <a:ext cx="2319033" cy="538800"/>
            <a:chOff x="1718817" y="5222132"/>
            <a:chExt cx="2319033" cy="538800"/>
          </a:xfrm>
        </p:grpSpPr>
        <p:sp>
          <p:nvSpPr>
            <p:cNvPr id="11" name="CuadroTexto 10">
              <a:extLst>
                <a:ext uri="{FF2B5EF4-FFF2-40B4-BE49-F238E27FC236}">
                  <a16:creationId xmlns:a16="http://schemas.microsoft.com/office/drawing/2014/main" id="{3E57F494-63C6-EAE0-DE12-B263AC70C97E}"/>
                </a:ext>
              </a:extLst>
            </p:cNvPr>
            <p:cNvSpPr txBox="1"/>
            <p:nvPr/>
          </p:nvSpPr>
          <p:spPr>
            <a:xfrm>
              <a:off x="1718817" y="5222132"/>
              <a:ext cx="2319033" cy="338554"/>
            </a:xfrm>
            <a:prstGeom prst="rect">
              <a:avLst/>
            </a:prstGeom>
            <a:noFill/>
          </p:spPr>
          <p:txBody>
            <a:bodyPr wrap="none" rtlCol="0">
              <a:spAutoFit/>
            </a:bodyPr>
            <a:lstStyle/>
            <a:p>
              <a:r>
                <a:rPr lang="es-ES" sz="1600" dirty="0"/>
                <a:t>Roberto Miranda Campos</a:t>
              </a:r>
              <a:endParaRPr lang="es-BO" sz="1600" dirty="0"/>
            </a:p>
          </p:txBody>
        </p:sp>
        <p:sp>
          <p:nvSpPr>
            <p:cNvPr id="12" name="CuadroTexto 11">
              <a:extLst>
                <a:ext uri="{FF2B5EF4-FFF2-40B4-BE49-F238E27FC236}">
                  <a16:creationId xmlns:a16="http://schemas.microsoft.com/office/drawing/2014/main" id="{EA417837-B885-CACF-719E-656AFF85D54B}"/>
                </a:ext>
              </a:extLst>
            </p:cNvPr>
            <p:cNvSpPr txBox="1"/>
            <p:nvPr/>
          </p:nvSpPr>
          <p:spPr>
            <a:xfrm>
              <a:off x="2294198" y="5453155"/>
              <a:ext cx="1168269" cy="307777"/>
            </a:xfrm>
            <a:prstGeom prst="rect">
              <a:avLst/>
            </a:prstGeom>
            <a:noFill/>
          </p:spPr>
          <p:txBody>
            <a:bodyPr wrap="none" rtlCol="0">
              <a:spAutoFit/>
            </a:bodyPr>
            <a:lstStyle/>
            <a:p>
              <a:r>
                <a:rPr lang="es-ES" sz="1400" b="1" dirty="0">
                  <a:latin typeface="Amasis MT Pro Black" panose="02040A04050005020304" pitchFamily="18" charset="0"/>
                </a:rPr>
                <a:t>CONCEJAL</a:t>
              </a:r>
              <a:endParaRPr lang="es-BO" sz="1400" b="1" dirty="0">
                <a:latin typeface="Amasis MT Pro Black" panose="02040A04050005020304" pitchFamily="18" charset="0"/>
              </a:endParaRPr>
            </a:p>
          </p:txBody>
        </p:sp>
      </p:grpSp>
      <p:pic>
        <p:nvPicPr>
          <p:cNvPr id="13" name="Imagen 12">
            <a:extLst>
              <a:ext uri="{FF2B5EF4-FFF2-40B4-BE49-F238E27FC236}">
                <a16:creationId xmlns:a16="http://schemas.microsoft.com/office/drawing/2014/main" id="{F1F9CB4E-0544-50B4-DD05-33F40A6B5154}"/>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colorTemperature colorTemp="4336"/>
                    </a14:imgEffect>
                    <a14:imgEffect>
                      <a14:brightnessContrast bright="35000" contrast="25000"/>
                    </a14:imgEffect>
                  </a14:imgLayer>
                </a14:imgProps>
              </a:ext>
              <a:ext uri="{28A0092B-C50C-407E-A947-70E740481C1C}">
                <a14:useLocalDpi xmlns:a14="http://schemas.microsoft.com/office/drawing/2010/main" val="0"/>
              </a:ext>
            </a:extLst>
          </a:blip>
          <a:srcRect l="23576" r="27988" b="6528"/>
          <a:stretch/>
        </p:blipFill>
        <p:spPr>
          <a:xfrm>
            <a:off x="8568839" y="1964249"/>
            <a:ext cx="1251155" cy="1464751"/>
          </a:xfrm>
          <a:prstGeom prst="rect">
            <a:avLst/>
          </a:prstGeom>
          <a:ln w="57150">
            <a:solidFill>
              <a:schemeClr val="accent4">
                <a:lumMod val="75000"/>
              </a:schemeClr>
            </a:solidFill>
          </a:ln>
        </p:spPr>
      </p:pic>
      <p:grpSp>
        <p:nvGrpSpPr>
          <p:cNvPr id="14" name="Grupo 13">
            <a:extLst>
              <a:ext uri="{FF2B5EF4-FFF2-40B4-BE49-F238E27FC236}">
                <a16:creationId xmlns:a16="http://schemas.microsoft.com/office/drawing/2014/main" id="{E7578FDA-3DD5-9C23-A260-AEFA5074342A}"/>
              </a:ext>
            </a:extLst>
          </p:cNvPr>
          <p:cNvGrpSpPr/>
          <p:nvPr/>
        </p:nvGrpSpPr>
        <p:grpSpPr>
          <a:xfrm>
            <a:off x="8042081" y="3433876"/>
            <a:ext cx="2304670" cy="538800"/>
            <a:chOff x="1718817" y="5222132"/>
            <a:chExt cx="2304670" cy="538800"/>
          </a:xfrm>
        </p:grpSpPr>
        <p:sp>
          <p:nvSpPr>
            <p:cNvPr id="15" name="CuadroTexto 14">
              <a:extLst>
                <a:ext uri="{FF2B5EF4-FFF2-40B4-BE49-F238E27FC236}">
                  <a16:creationId xmlns:a16="http://schemas.microsoft.com/office/drawing/2014/main" id="{2597BACE-CB50-C93F-ABE9-BD962CC5FEEC}"/>
                </a:ext>
              </a:extLst>
            </p:cNvPr>
            <p:cNvSpPr txBox="1"/>
            <p:nvPr/>
          </p:nvSpPr>
          <p:spPr>
            <a:xfrm>
              <a:off x="1718817" y="5222132"/>
              <a:ext cx="2304670" cy="338554"/>
            </a:xfrm>
            <a:prstGeom prst="rect">
              <a:avLst/>
            </a:prstGeom>
            <a:noFill/>
          </p:spPr>
          <p:txBody>
            <a:bodyPr wrap="none" rtlCol="0">
              <a:spAutoFit/>
            </a:bodyPr>
            <a:lstStyle/>
            <a:p>
              <a:r>
                <a:rPr lang="es-ES" sz="1600" dirty="0"/>
                <a:t>Francisco Quielcasi Flores</a:t>
              </a:r>
              <a:endParaRPr lang="es-BO" sz="1600" dirty="0"/>
            </a:p>
          </p:txBody>
        </p:sp>
        <p:sp>
          <p:nvSpPr>
            <p:cNvPr id="16" name="CuadroTexto 15">
              <a:extLst>
                <a:ext uri="{FF2B5EF4-FFF2-40B4-BE49-F238E27FC236}">
                  <a16:creationId xmlns:a16="http://schemas.microsoft.com/office/drawing/2014/main" id="{8D0493BF-8D5F-4B62-85C3-671E76AFCCA0}"/>
                </a:ext>
              </a:extLst>
            </p:cNvPr>
            <p:cNvSpPr txBox="1"/>
            <p:nvPr/>
          </p:nvSpPr>
          <p:spPr>
            <a:xfrm>
              <a:off x="2294198" y="5453155"/>
              <a:ext cx="1168269" cy="307777"/>
            </a:xfrm>
            <a:prstGeom prst="rect">
              <a:avLst/>
            </a:prstGeom>
            <a:noFill/>
          </p:spPr>
          <p:txBody>
            <a:bodyPr wrap="none" rtlCol="0">
              <a:spAutoFit/>
            </a:bodyPr>
            <a:lstStyle/>
            <a:p>
              <a:r>
                <a:rPr lang="es-ES" sz="1400" b="1" dirty="0">
                  <a:latin typeface="Amasis MT Pro Black" panose="02040A04050005020304" pitchFamily="18" charset="0"/>
                </a:rPr>
                <a:t>CONCEJAL</a:t>
              </a:r>
              <a:endParaRPr lang="es-BO" sz="1400" b="1" dirty="0">
                <a:latin typeface="Amasis MT Pro Black" panose="02040A04050005020304" pitchFamily="18" charset="0"/>
              </a:endParaRPr>
            </a:p>
          </p:txBody>
        </p:sp>
      </p:grpSp>
      <p:pic>
        <p:nvPicPr>
          <p:cNvPr id="17" name="Imagen 16">
            <a:extLst>
              <a:ext uri="{FF2B5EF4-FFF2-40B4-BE49-F238E27FC236}">
                <a16:creationId xmlns:a16="http://schemas.microsoft.com/office/drawing/2014/main" id="{4DAB19C9-CB18-4552-0A77-7E9291A60AB7}"/>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colorTemperature colorTemp="4254"/>
                    </a14:imgEffect>
                    <a14:imgEffect>
                      <a14:brightnessContrast bright="45000" contrast="25000"/>
                    </a14:imgEffect>
                  </a14:imgLayer>
                </a14:imgProps>
              </a:ext>
              <a:ext uri="{28A0092B-C50C-407E-A947-70E740481C1C}">
                <a14:useLocalDpi xmlns:a14="http://schemas.microsoft.com/office/drawing/2010/main" val="0"/>
              </a:ext>
            </a:extLst>
          </a:blip>
          <a:srcRect l="29998" t="3598" r="29286" b="9875"/>
          <a:stretch/>
        </p:blipFill>
        <p:spPr>
          <a:xfrm>
            <a:off x="2200788" y="4015386"/>
            <a:ext cx="1260917" cy="1464751"/>
          </a:xfrm>
          <a:prstGeom prst="rect">
            <a:avLst/>
          </a:prstGeom>
          <a:ln w="57150">
            <a:solidFill>
              <a:schemeClr val="accent4">
                <a:lumMod val="75000"/>
              </a:schemeClr>
            </a:solidFill>
          </a:ln>
        </p:spPr>
      </p:pic>
      <p:grpSp>
        <p:nvGrpSpPr>
          <p:cNvPr id="18" name="Grupo 17">
            <a:extLst>
              <a:ext uri="{FF2B5EF4-FFF2-40B4-BE49-F238E27FC236}">
                <a16:creationId xmlns:a16="http://schemas.microsoft.com/office/drawing/2014/main" id="{B389DEEF-38A1-52F6-3D3F-71B6911185D6}"/>
              </a:ext>
            </a:extLst>
          </p:cNvPr>
          <p:cNvGrpSpPr/>
          <p:nvPr/>
        </p:nvGrpSpPr>
        <p:grpSpPr>
          <a:xfrm>
            <a:off x="1448688" y="5465853"/>
            <a:ext cx="2765116" cy="493000"/>
            <a:chOff x="1348664" y="5221124"/>
            <a:chExt cx="2765116" cy="493000"/>
          </a:xfrm>
        </p:grpSpPr>
        <p:sp>
          <p:nvSpPr>
            <p:cNvPr id="19" name="CuadroTexto 18">
              <a:extLst>
                <a:ext uri="{FF2B5EF4-FFF2-40B4-BE49-F238E27FC236}">
                  <a16:creationId xmlns:a16="http://schemas.microsoft.com/office/drawing/2014/main" id="{F21CE223-2F96-8891-59AD-5DEC7CAF35CC}"/>
                </a:ext>
              </a:extLst>
            </p:cNvPr>
            <p:cNvSpPr txBox="1"/>
            <p:nvPr/>
          </p:nvSpPr>
          <p:spPr>
            <a:xfrm>
              <a:off x="1348664" y="5221124"/>
              <a:ext cx="2765116" cy="338554"/>
            </a:xfrm>
            <a:prstGeom prst="rect">
              <a:avLst/>
            </a:prstGeom>
            <a:noFill/>
          </p:spPr>
          <p:txBody>
            <a:bodyPr wrap="none" rtlCol="0">
              <a:spAutoFit/>
            </a:bodyPr>
            <a:lstStyle/>
            <a:p>
              <a:r>
                <a:rPr lang="es-ES" sz="1600" dirty="0"/>
                <a:t>M. Macario Moscoso Caballero</a:t>
              </a:r>
              <a:endParaRPr lang="es-BO" sz="1600" dirty="0"/>
            </a:p>
          </p:txBody>
        </p:sp>
        <p:sp>
          <p:nvSpPr>
            <p:cNvPr id="20" name="CuadroTexto 19">
              <a:extLst>
                <a:ext uri="{FF2B5EF4-FFF2-40B4-BE49-F238E27FC236}">
                  <a16:creationId xmlns:a16="http://schemas.microsoft.com/office/drawing/2014/main" id="{D40C12FD-B98E-B438-EDF3-3F0659C68269}"/>
                </a:ext>
              </a:extLst>
            </p:cNvPr>
            <p:cNvSpPr txBox="1"/>
            <p:nvPr/>
          </p:nvSpPr>
          <p:spPr>
            <a:xfrm>
              <a:off x="2147087" y="5406347"/>
              <a:ext cx="1168269" cy="307777"/>
            </a:xfrm>
            <a:prstGeom prst="rect">
              <a:avLst/>
            </a:prstGeom>
            <a:noFill/>
          </p:spPr>
          <p:txBody>
            <a:bodyPr wrap="none" rtlCol="0">
              <a:spAutoFit/>
            </a:bodyPr>
            <a:lstStyle/>
            <a:p>
              <a:r>
                <a:rPr lang="es-ES" sz="1400" b="1" dirty="0">
                  <a:latin typeface="Amasis MT Pro Black" panose="02040A04050005020304" pitchFamily="18" charset="0"/>
                </a:rPr>
                <a:t>CONCEJAL</a:t>
              </a:r>
              <a:endParaRPr lang="es-BO" sz="1400" b="1" dirty="0">
                <a:latin typeface="Amasis MT Pro Black" panose="02040A04050005020304" pitchFamily="18" charset="0"/>
              </a:endParaRPr>
            </a:p>
          </p:txBody>
        </p:sp>
      </p:grpSp>
      <p:pic>
        <p:nvPicPr>
          <p:cNvPr id="21" name="Imagen 20">
            <a:extLst>
              <a:ext uri="{FF2B5EF4-FFF2-40B4-BE49-F238E27FC236}">
                <a16:creationId xmlns:a16="http://schemas.microsoft.com/office/drawing/2014/main" id="{2AD3CFF7-5542-2F03-90F6-D0FFC60BD5CD}"/>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colorTemperature colorTemp="4604"/>
                    </a14:imgEffect>
                    <a14:imgEffect>
                      <a14:brightnessContrast bright="30000" contrast="25000"/>
                    </a14:imgEffect>
                  </a14:imgLayer>
                </a14:imgProps>
              </a:ext>
              <a:ext uri="{28A0092B-C50C-407E-A947-70E740481C1C}">
                <a14:useLocalDpi xmlns:a14="http://schemas.microsoft.com/office/drawing/2010/main" val="0"/>
              </a:ext>
            </a:extLst>
          </a:blip>
          <a:srcRect l="27825" r="26111" b="20509"/>
          <a:stretch/>
        </p:blipFill>
        <p:spPr>
          <a:xfrm>
            <a:off x="8568839" y="4015386"/>
            <a:ext cx="1281662" cy="1474503"/>
          </a:xfrm>
          <a:prstGeom prst="rect">
            <a:avLst/>
          </a:prstGeom>
          <a:ln w="57150">
            <a:solidFill>
              <a:schemeClr val="accent4">
                <a:lumMod val="75000"/>
              </a:schemeClr>
            </a:solidFill>
          </a:ln>
        </p:spPr>
      </p:pic>
      <p:grpSp>
        <p:nvGrpSpPr>
          <p:cNvPr id="22" name="Grupo 21">
            <a:extLst>
              <a:ext uri="{FF2B5EF4-FFF2-40B4-BE49-F238E27FC236}">
                <a16:creationId xmlns:a16="http://schemas.microsoft.com/office/drawing/2014/main" id="{6DC2A6B9-2690-1B32-9D67-CF6CDCDE0924}"/>
              </a:ext>
            </a:extLst>
          </p:cNvPr>
          <p:cNvGrpSpPr/>
          <p:nvPr/>
        </p:nvGrpSpPr>
        <p:grpSpPr>
          <a:xfrm>
            <a:off x="8300671" y="5498794"/>
            <a:ext cx="1817998" cy="524997"/>
            <a:chOff x="1348664" y="5221124"/>
            <a:chExt cx="1817998" cy="524997"/>
          </a:xfrm>
        </p:grpSpPr>
        <p:sp>
          <p:nvSpPr>
            <p:cNvPr id="23" name="CuadroTexto 22">
              <a:extLst>
                <a:ext uri="{FF2B5EF4-FFF2-40B4-BE49-F238E27FC236}">
                  <a16:creationId xmlns:a16="http://schemas.microsoft.com/office/drawing/2014/main" id="{54D4EAC2-687D-899F-C569-757137F564DD}"/>
                </a:ext>
              </a:extLst>
            </p:cNvPr>
            <p:cNvSpPr txBox="1"/>
            <p:nvPr/>
          </p:nvSpPr>
          <p:spPr>
            <a:xfrm>
              <a:off x="1348664" y="5221124"/>
              <a:ext cx="1817998" cy="338554"/>
            </a:xfrm>
            <a:prstGeom prst="rect">
              <a:avLst/>
            </a:prstGeom>
            <a:noFill/>
          </p:spPr>
          <p:txBody>
            <a:bodyPr wrap="none" rtlCol="0">
              <a:spAutoFit/>
            </a:bodyPr>
            <a:lstStyle/>
            <a:p>
              <a:r>
                <a:rPr lang="es-ES" sz="1600" dirty="0"/>
                <a:t>Walter Ayca Aduviri</a:t>
              </a:r>
              <a:endParaRPr lang="es-BO" sz="1600" dirty="0"/>
            </a:p>
          </p:txBody>
        </p:sp>
        <p:sp>
          <p:nvSpPr>
            <p:cNvPr id="24" name="CuadroTexto 23">
              <a:extLst>
                <a:ext uri="{FF2B5EF4-FFF2-40B4-BE49-F238E27FC236}">
                  <a16:creationId xmlns:a16="http://schemas.microsoft.com/office/drawing/2014/main" id="{AF996CBB-658D-5C6A-6629-8B14A711006A}"/>
                </a:ext>
              </a:extLst>
            </p:cNvPr>
            <p:cNvSpPr txBox="1"/>
            <p:nvPr/>
          </p:nvSpPr>
          <p:spPr>
            <a:xfrm>
              <a:off x="1665455" y="5438344"/>
              <a:ext cx="1168269" cy="307777"/>
            </a:xfrm>
            <a:prstGeom prst="rect">
              <a:avLst/>
            </a:prstGeom>
            <a:noFill/>
          </p:spPr>
          <p:txBody>
            <a:bodyPr wrap="none" rtlCol="0">
              <a:spAutoFit/>
            </a:bodyPr>
            <a:lstStyle/>
            <a:p>
              <a:r>
                <a:rPr lang="es-ES" sz="1400" b="1" dirty="0">
                  <a:latin typeface="Amasis MT Pro Black" panose="02040A04050005020304" pitchFamily="18" charset="0"/>
                </a:rPr>
                <a:t>CONCEJAL</a:t>
              </a:r>
              <a:endParaRPr lang="es-BO" sz="1400" b="1" dirty="0">
                <a:latin typeface="Amasis MT Pro Black" panose="02040A04050005020304" pitchFamily="18" charset="0"/>
              </a:endParaRPr>
            </a:p>
          </p:txBody>
        </p:sp>
      </p:grpSp>
      <p:pic>
        <p:nvPicPr>
          <p:cNvPr id="25" name="Imagen 24">
            <a:extLst>
              <a:ext uri="{FF2B5EF4-FFF2-40B4-BE49-F238E27FC236}">
                <a16:creationId xmlns:a16="http://schemas.microsoft.com/office/drawing/2014/main" id="{2FD85E86-D266-280A-1506-BF8C6719DEFE}"/>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colorTemperature colorTemp="4020"/>
                    </a14:imgEffect>
                    <a14:imgEffect>
                      <a14:brightnessContrast bright="30000" contrast="25000"/>
                    </a14:imgEffect>
                  </a14:imgLayer>
                </a14:imgProps>
              </a:ext>
              <a:ext uri="{28A0092B-C50C-407E-A947-70E740481C1C}">
                <a14:useLocalDpi xmlns:a14="http://schemas.microsoft.com/office/drawing/2010/main" val="0"/>
              </a:ext>
            </a:extLst>
          </a:blip>
          <a:srcRect l="38878" t="10424" r="36412" b="33858"/>
          <a:stretch/>
        </p:blipFill>
        <p:spPr>
          <a:xfrm>
            <a:off x="5327967" y="4015386"/>
            <a:ext cx="1281662" cy="1505725"/>
          </a:xfrm>
          <a:prstGeom prst="rect">
            <a:avLst/>
          </a:prstGeom>
          <a:ln w="57150">
            <a:solidFill>
              <a:schemeClr val="accent4">
                <a:lumMod val="75000"/>
              </a:schemeClr>
            </a:solidFill>
          </a:ln>
        </p:spPr>
      </p:pic>
      <p:grpSp>
        <p:nvGrpSpPr>
          <p:cNvPr id="26" name="Grupo 25">
            <a:extLst>
              <a:ext uri="{FF2B5EF4-FFF2-40B4-BE49-F238E27FC236}">
                <a16:creationId xmlns:a16="http://schemas.microsoft.com/office/drawing/2014/main" id="{180792D0-C823-B136-1722-3DFD014B4801}"/>
              </a:ext>
            </a:extLst>
          </p:cNvPr>
          <p:cNvGrpSpPr/>
          <p:nvPr/>
        </p:nvGrpSpPr>
        <p:grpSpPr>
          <a:xfrm>
            <a:off x="4864936" y="5505069"/>
            <a:ext cx="2184893" cy="492913"/>
            <a:chOff x="1153801" y="5205082"/>
            <a:chExt cx="2184893" cy="492913"/>
          </a:xfrm>
        </p:grpSpPr>
        <p:sp>
          <p:nvSpPr>
            <p:cNvPr id="27" name="CuadroTexto 26">
              <a:extLst>
                <a:ext uri="{FF2B5EF4-FFF2-40B4-BE49-F238E27FC236}">
                  <a16:creationId xmlns:a16="http://schemas.microsoft.com/office/drawing/2014/main" id="{27E8991A-16E7-5B0A-2E5B-2272A6BDA7D6}"/>
                </a:ext>
              </a:extLst>
            </p:cNvPr>
            <p:cNvSpPr txBox="1"/>
            <p:nvPr/>
          </p:nvSpPr>
          <p:spPr>
            <a:xfrm>
              <a:off x="1153801" y="5205082"/>
              <a:ext cx="2184893" cy="338554"/>
            </a:xfrm>
            <a:prstGeom prst="rect">
              <a:avLst/>
            </a:prstGeom>
            <a:noFill/>
          </p:spPr>
          <p:txBody>
            <a:bodyPr wrap="none" rtlCol="0">
              <a:spAutoFit/>
            </a:bodyPr>
            <a:lstStyle/>
            <a:p>
              <a:r>
                <a:rPr lang="es-ES" sz="1600" dirty="0"/>
                <a:t>Gladys Inturias Espinoza</a:t>
              </a:r>
              <a:endParaRPr lang="es-BO" sz="1600" dirty="0"/>
            </a:p>
          </p:txBody>
        </p:sp>
        <p:sp>
          <p:nvSpPr>
            <p:cNvPr id="28" name="CuadroTexto 27">
              <a:extLst>
                <a:ext uri="{FF2B5EF4-FFF2-40B4-BE49-F238E27FC236}">
                  <a16:creationId xmlns:a16="http://schemas.microsoft.com/office/drawing/2014/main" id="{07AAAF30-0CFA-A453-79F7-F2BB66CB887A}"/>
                </a:ext>
              </a:extLst>
            </p:cNvPr>
            <p:cNvSpPr txBox="1"/>
            <p:nvPr/>
          </p:nvSpPr>
          <p:spPr>
            <a:xfrm>
              <a:off x="1665455" y="5390218"/>
              <a:ext cx="1168269" cy="307777"/>
            </a:xfrm>
            <a:prstGeom prst="rect">
              <a:avLst/>
            </a:prstGeom>
            <a:noFill/>
          </p:spPr>
          <p:txBody>
            <a:bodyPr wrap="none" rtlCol="0">
              <a:spAutoFit/>
            </a:bodyPr>
            <a:lstStyle/>
            <a:p>
              <a:r>
                <a:rPr lang="es-ES" sz="1400" b="1" dirty="0">
                  <a:latin typeface="Amasis MT Pro Black" panose="02040A04050005020304" pitchFamily="18" charset="0"/>
                </a:rPr>
                <a:t>CONCEJAL</a:t>
              </a:r>
              <a:endParaRPr lang="es-BO" sz="1400" b="1" dirty="0">
                <a:latin typeface="Amasis MT Pro Black" panose="02040A04050005020304" pitchFamily="18" charset="0"/>
              </a:endParaRPr>
            </a:p>
          </p:txBody>
        </p:sp>
      </p:grpSp>
      <p:sp>
        <p:nvSpPr>
          <p:cNvPr id="29" name="Rectangle 2">
            <a:extLst>
              <a:ext uri="{FF2B5EF4-FFF2-40B4-BE49-F238E27FC236}">
                <a16:creationId xmlns:a16="http://schemas.microsoft.com/office/drawing/2014/main" id="{2D1A4270-E6DD-FD92-77CB-D2A82B497C33}"/>
              </a:ext>
            </a:extLst>
          </p:cNvPr>
          <p:cNvSpPr>
            <a:spLocks noChangeArrowheads="1"/>
          </p:cNvSpPr>
          <p:nvPr/>
        </p:nvSpPr>
        <p:spPr bwMode="auto">
          <a:xfrm>
            <a:off x="3016105" y="1387072"/>
            <a:ext cx="58825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s-ES" altLang="es-BO" sz="2400" b="1" dirty="0">
                <a:solidFill>
                  <a:schemeClr val="accent2">
                    <a:lumMod val="75000"/>
                  </a:schemeClr>
                </a:solidFill>
                <a:latin typeface="Amasis MT Pro Medium" panose="02040604050005020304" pitchFamily="18" charset="0"/>
                <a:ea typeface="Times New Roman" panose="02020603050405020304" pitchFamily="18" charset="0"/>
                <a:cs typeface="Arial" panose="020B0604020202020204" pitchFamily="34" charset="0"/>
              </a:rPr>
              <a:t>MIEMBROS</a:t>
            </a:r>
            <a:r>
              <a:rPr kumimoji="0" lang="es-ES" altLang="es-BO" sz="2400" b="1" i="0" u="none" strike="noStrike" cap="none" normalizeH="0" baseline="0" dirty="0">
                <a:ln>
                  <a:noFill/>
                </a:ln>
                <a:solidFill>
                  <a:schemeClr val="accent2">
                    <a:lumMod val="75000"/>
                  </a:schemeClr>
                </a:solidFill>
                <a:effectLst/>
                <a:latin typeface="Amasis MT Pro Medium" panose="02040604050005020304" pitchFamily="18" charset="0"/>
                <a:ea typeface="Times New Roman" panose="02020603050405020304" pitchFamily="18" charset="0"/>
                <a:cs typeface="Arial" panose="020B0604020202020204" pitchFamily="34" charset="0"/>
              </a:rPr>
              <a:t> DEL CONCEJO MUNICIPAL</a:t>
            </a:r>
            <a:endParaRPr kumimoji="0" lang="es-BO" altLang="es-BO" sz="1400" b="1" i="0" u="none" strike="noStrike" cap="none" normalizeH="0" baseline="0" dirty="0">
              <a:ln>
                <a:noFill/>
              </a:ln>
              <a:solidFill>
                <a:schemeClr val="accent2">
                  <a:lumMod val="75000"/>
                </a:schemeClr>
              </a:solidFill>
              <a:effectLst/>
              <a:latin typeface="Amasis MT Pro Medium" panose="02040604050005020304" pitchFamily="18" charset="0"/>
            </a:endParaRPr>
          </a:p>
        </p:txBody>
      </p:sp>
    </p:spTree>
    <p:extLst>
      <p:ext uri="{BB962C8B-B14F-4D97-AF65-F5344CB8AC3E}">
        <p14:creationId xmlns:p14="http://schemas.microsoft.com/office/powerpoint/2010/main" val="4165452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5 Rectángulo redondeado">
            <a:extLst>
              <a:ext uri="{FF2B5EF4-FFF2-40B4-BE49-F238E27FC236}">
                <a16:creationId xmlns:a16="http://schemas.microsoft.com/office/drawing/2014/main" id="{453EACF0-77CA-1023-B40D-5CB3009D2A87}"/>
              </a:ext>
            </a:extLst>
          </p:cNvPr>
          <p:cNvSpPr/>
          <p:nvPr/>
        </p:nvSpPr>
        <p:spPr>
          <a:xfrm>
            <a:off x="0" y="1479849"/>
            <a:ext cx="12191999"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BO" sz="2000" dirty="0">
                <a:solidFill>
                  <a:schemeClr val="accent2">
                    <a:lumMod val="75000"/>
                  </a:schemeClr>
                </a:solidFill>
                <a:latin typeface="Amasis MT Pro Black" panose="02040A04050005020304" pitchFamily="18" charset="0"/>
              </a:rPr>
              <a:t>COMPOSICIÓN DE LAS COMISIONES  DEL CONCEJO MUNICIPAL</a:t>
            </a:r>
          </a:p>
        </p:txBody>
      </p:sp>
      <p:sp>
        <p:nvSpPr>
          <p:cNvPr id="5" name="CuadroTexto 4">
            <a:extLst>
              <a:ext uri="{FF2B5EF4-FFF2-40B4-BE49-F238E27FC236}">
                <a16:creationId xmlns:a16="http://schemas.microsoft.com/office/drawing/2014/main" id="{B10F8127-F5BF-38FE-17EA-9ADB713CE424}"/>
              </a:ext>
            </a:extLst>
          </p:cNvPr>
          <p:cNvSpPr txBox="1"/>
          <p:nvPr/>
        </p:nvSpPr>
        <p:spPr>
          <a:xfrm>
            <a:off x="1871335" y="2328297"/>
            <a:ext cx="417101" cy="2862322"/>
          </a:xfrm>
          <a:prstGeom prst="rect">
            <a:avLst/>
          </a:prstGeom>
          <a:noFill/>
        </p:spPr>
        <p:txBody>
          <a:bodyPr wrap="none" rtlCol="0">
            <a:spAutoFit/>
          </a:bodyPr>
          <a:lstStyle/>
          <a:p>
            <a:pPr algn="ctr"/>
            <a:r>
              <a:rPr lang="es-BO" dirty="0">
                <a:solidFill>
                  <a:schemeClr val="accent1">
                    <a:lumMod val="50000"/>
                  </a:schemeClr>
                </a:solidFill>
                <a:latin typeface="Amasis MT Pro Black" panose="02040A04050005020304" pitchFamily="18" charset="0"/>
              </a:rPr>
              <a:t>C</a:t>
            </a:r>
          </a:p>
          <a:p>
            <a:pPr algn="ctr"/>
            <a:r>
              <a:rPr lang="es-BO" dirty="0">
                <a:solidFill>
                  <a:schemeClr val="accent1">
                    <a:lumMod val="50000"/>
                  </a:schemeClr>
                </a:solidFill>
                <a:latin typeface="Amasis MT Pro Black" panose="02040A04050005020304" pitchFamily="18" charset="0"/>
              </a:rPr>
              <a:t>O</a:t>
            </a:r>
          </a:p>
          <a:p>
            <a:pPr algn="ctr"/>
            <a:r>
              <a:rPr lang="es-BO" dirty="0">
                <a:solidFill>
                  <a:schemeClr val="accent1">
                    <a:lumMod val="50000"/>
                  </a:schemeClr>
                </a:solidFill>
                <a:latin typeface="Amasis MT Pro Black" panose="02040A04050005020304" pitchFamily="18" charset="0"/>
              </a:rPr>
              <a:t>M</a:t>
            </a:r>
          </a:p>
          <a:p>
            <a:pPr algn="ctr"/>
            <a:r>
              <a:rPr lang="es-BO" dirty="0">
                <a:solidFill>
                  <a:schemeClr val="accent1">
                    <a:lumMod val="50000"/>
                  </a:schemeClr>
                </a:solidFill>
                <a:latin typeface="Amasis MT Pro Black" panose="02040A04050005020304" pitchFamily="18" charset="0"/>
              </a:rPr>
              <a:t>I</a:t>
            </a:r>
          </a:p>
          <a:p>
            <a:pPr algn="ctr"/>
            <a:r>
              <a:rPr lang="es-BO" dirty="0">
                <a:solidFill>
                  <a:schemeClr val="accent1">
                    <a:lumMod val="50000"/>
                  </a:schemeClr>
                </a:solidFill>
                <a:latin typeface="Amasis MT Pro Black" panose="02040A04050005020304" pitchFamily="18" charset="0"/>
              </a:rPr>
              <a:t>S</a:t>
            </a:r>
          </a:p>
          <a:p>
            <a:pPr algn="ctr"/>
            <a:r>
              <a:rPr lang="es-BO" dirty="0">
                <a:solidFill>
                  <a:schemeClr val="accent1">
                    <a:lumMod val="50000"/>
                  </a:schemeClr>
                </a:solidFill>
                <a:latin typeface="Amasis MT Pro Black" panose="02040A04050005020304" pitchFamily="18" charset="0"/>
              </a:rPr>
              <a:t>I</a:t>
            </a:r>
          </a:p>
          <a:p>
            <a:pPr algn="ctr"/>
            <a:r>
              <a:rPr lang="es-BO" dirty="0">
                <a:solidFill>
                  <a:schemeClr val="accent1">
                    <a:lumMod val="50000"/>
                  </a:schemeClr>
                </a:solidFill>
                <a:latin typeface="Amasis MT Pro Black" panose="02040A04050005020304" pitchFamily="18" charset="0"/>
              </a:rPr>
              <a:t>O</a:t>
            </a:r>
          </a:p>
          <a:p>
            <a:pPr algn="ctr"/>
            <a:r>
              <a:rPr lang="es-BO" dirty="0">
                <a:solidFill>
                  <a:schemeClr val="accent1">
                    <a:lumMod val="50000"/>
                  </a:schemeClr>
                </a:solidFill>
                <a:latin typeface="Amasis MT Pro Black" panose="02040A04050005020304" pitchFamily="18" charset="0"/>
              </a:rPr>
              <a:t>N</a:t>
            </a:r>
          </a:p>
          <a:p>
            <a:pPr algn="ctr"/>
            <a:r>
              <a:rPr lang="es-BO" dirty="0">
                <a:solidFill>
                  <a:schemeClr val="accent1">
                    <a:lumMod val="50000"/>
                  </a:schemeClr>
                </a:solidFill>
                <a:latin typeface="Amasis MT Pro Black" panose="02040A04050005020304" pitchFamily="18" charset="0"/>
              </a:rPr>
              <a:t>E</a:t>
            </a:r>
          </a:p>
          <a:p>
            <a:pPr algn="ctr"/>
            <a:r>
              <a:rPr lang="es-BO" dirty="0">
                <a:solidFill>
                  <a:schemeClr val="accent1">
                    <a:lumMod val="50000"/>
                  </a:schemeClr>
                </a:solidFill>
                <a:latin typeface="Amasis MT Pro Black" panose="02040A04050005020304" pitchFamily="18" charset="0"/>
              </a:rPr>
              <a:t>S</a:t>
            </a:r>
          </a:p>
        </p:txBody>
      </p:sp>
      <p:sp>
        <p:nvSpPr>
          <p:cNvPr id="6" name="CuadroTexto 5">
            <a:extLst>
              <a:ext uri="{FF2B5EF4-FFF2-40B4-BE49-F238E27FC236}">
                <a16:creationId xmlns:a16="http://schemas.microsoft.com/office/drawing/2014/main" id="{0176F019-1F12-7410-A42E-947F8B10E679}"/>
              </a:ext>
            </a:extLst>
          </p:cNvPr>
          <p:cNvSpPr txBox="1"/>
          <p:nvPr/>
        </p:nvSpPr>
        <p:spPr>
          <a:xfrm>
            <a:off x="2217793" y="2199929"/>
            <a:ext cx="417101" cy="3416320"/>
          </a:xfrm>
          <a:prstGeom prst="rect">
            <a:avLst/>
          </a:prstGeom>
          <a:noFill/>
        </p:spPr>
        <p:txBody>
          <a:bodyPr wrap="none" rtlCol="0">
            <a:spAutoFit/>
          </a:bodyPr>
          <a:lstStyle/>
          <a:p>
            <a:pPr algn="ctr"/>
            <a:r>
              <a:rPr lang="es-BO" dirty="0">
                <a:solidFill>
                  <a:schemeClr val="accent1">
                    <a:lumMod val="50000"/>
                  </a:schemeClr>
                </a:solidFill>
                <a:latin typeface="Amasis MT Pro Black" panose="02040A04050005020304" pitchFamily="18" charset="0"/>
              </a:rPr>
              <a:t>P</a:t>
            </a:r>
          </a:p>
          <a:p>
            <a:pPr algn="ctr"/>
            <a:r>
              <a:rPr lang="es-BO" dirty="0">
                <a:solidFill>
                  <a:schemeClr val="accent1">
                    <a:lumMod val="50000"/>
                  </a:schemeClr>
                </a:solidFill>
                <a:latin typeface="Amasis MT Pro Black" panose="02040A04050005020304" pitchFamily="18" charset="0"/>
              </a:rPr>
              <a:t>E</a:t>
            </a:r>
          </a:p>
          <a:p>
            <a:pPr algn="ctr"/>
            <a:r>
              <a:rPr lang="es-BO" dirty="0">
                <a:solidFill>
                  <a:schemeClr val="accent1">
                    <a:lumMod val="50000"/>
                  </a:schemeClr>
                </a:solidFill>
                <a:latin typeface="Amasis MT Pro Black" panose="02040A04050005020304" pitchFamily="18" charset="0"/>
              </a:rPr>
              <a:t>R</a:t>
            </a:r>
          </a:p>
          <a:p>
            <a:pPr algn="ctr"/>
            <a:r>
              <a:rPr lang="es-BO" dirty="0">
                <a:solidFill>
                  <a:schemeClr val="accent1">
                    <a:lumMod val="50000"/>
                  </a:schemeClr>
                </a:solidFill>
                <a:latin typeface="Amasis MT Pro Black" panose="02040A04050005020304" pitchFamily="18" charset="0"/>
              </a:rPr>
              <a:t>M</a:t>
            </a:r>
          </a:p>
          <a:p>
            <a:pPr algn="ctr"/>
            <a:r>
              <a:rPr lang="es-BO" dirty="0">
                <a:solidFill>
                  <a:schemeClr val="accent1">
                    <a:lumMod val="50000"/>
                  </a:schemeClr>
                </a:solidFill>
                <a:latin typeface="Amasis MT Pro Black" panose="02040A04050005020304" pitchFamily="18" charset="0"/>
              </a:rPr>
              <a:t>A</a:t>
            </a:r>
          </a:p>
          <a:p>
            <a:pPr algn="ctr"/>
            <a:r>
              <a:rPr lang="es-BO" dirty="0">
                <a:solidFill>
                  <a:schemeClr val="accent1">
                    <a:lumMod val="50000"/>
                  </a:schemeClr>
                </a:solidFill>
                <a:latin typeface="Amasis MT Pro Black" panose="02040A04050005020304" pitchFamily="18" charset="0"/>
              </a:rPr>
              <a:t>N</a:t>
            </a:r>
          </a:p>
          <a:p>
            <a:pPr algn="ctr"/>
            <a:r>
              <a:rPr lang="es-BO" dirty="0">
                <a:solidFill>
                  <a:schemeClr val="accent1">
                    <a:lumMod val="50000"/>
                  </a:schemeClr>
                </a:solidFill>
                <a:latin typeface="Amasis MT Pro Black" panose="02040A04050005020304" pitchFamily="18" charset="0"/>
              </a:rPr>
              <a:t>E</a:t>
            </a:r>
          </a:p>
          <a:p>
            <a:pPr algn="ctr"/>
            <a:r>
              <a:rPr lang="es-BO" dirty="0">
                <a:solidFill>
                  <a:schemeClr val="accent1">
                    <a:lumMod val="50000"/>
                  </a:schemeClr>
                </a:solidFill>
                <a:latin typeface="Amasis MT Pro Black" panose="02040A04050005020304" pitchFamily="18" charset="0"/>
              </a:rPr>
              <a:t>N</a:t>
            </a:r>
          </a:p>
          <a:p>
            <a:pPr algn="ctr"/>
            <a:r>
              <a:rPr lang="es-BO" dirty="0">
                <a:solidFill>
                  <a:schemeClr val="accent1">
                    <a:lumMod val="50000"/>
                  </a:schemeClr>
                </a:solidFill>
                <a:latin typeface="Amasis MT Pro Black" panose="02040A04050005020304" pitchFamily="18" charset="0"/>
              </a:rPr>
              <a:t>T</a:t>
            </a:r>
          </a:p>
          <a:p>
            <a:pPr algn="ctr"/>
            <a:r>
              <a:rPr lang="es-BO" dirty="0">
                <a:solidFill>
                  <a:schemeClr val="accent1">
                    <a:lumMod val="50000"/>
                  </a:schemeClr>
                </a:solidFill>
                <a:latin typeface="Amasis MT Pro Black" panose="02040A04050005020304" pitchFamily="18" charset="0"/>
              </a:rPr>
              <a:t>E</a:t>
            </a:r>
          </a:p>
          <a:p>
            <a:pPr algn="ctr"/>
            <a:r>
              <a:rPr lang="es-BO" dirty="0">
                <a:solidFill>
                  <a:schemeClr val="accent1">
                    <a:lumMod val="50000"/>
                  </a:schemeClr>
                </a:solidFill>
                <a:latin typeface="Amasis MT Pro Black" panose="02040A04050005020304" pitchFamily="18" charset="0"/>
              </a:rPr>
              <a:t>S</a:t>
            </a:r>
          </a:p>
          <a:p>
            <a:pPr algn="ctr"/>
            <a:endParaRPr lang="es-BO" dirty="0">
              <a:solidFill>
                <a:schemeClr val="accent1">
                  <a:lumMod val="50000"/>
                </a:schemeClr>
              </a:solidFill>
              <a:latin typeface="Amasis MT Pro Black" panose="02040A04050005020304" pitchFamily="18" charset="0"/>
            </a:endParaRPr>
          </a:p>
        </p:txBody>
      </p:sp>
      <p:pic>
        <p:nvPicPr>
          <p:cNvPr id="7" name="Imagen 6">
            <a:extLst>
              <a:ext uri="{FF2B5EF4-FFF2-40B4-BE49-F238E27FC236}">
                <a16:creationId xmlns:a16="http://schemas.microsoft.com/office/drawing/2014/main" id="{ABCF0857-1318-ED32-D0CD-A201F3014BC5}"/>
              </a:ext>
            </a:extLst>
          </p:cNvPr>
          <p:cNvPicPr>
            <a:picLocks noChangeAspect="1"/>
          </p:cNvPicPr>
          <p:nvPr/>
        </p:nvPicPr>
        <p:blipFill>
          <a:blip r:embed="rId2"/>
          <a:stretch>
            <a:fillRect/>
          </a:stretch>
        </p:blipFill>
        <p:spPr>
          <a:xfrm flipH="1">
            <a:off x="0" y="2764847"/>
            <a:ext cx="1989221" cy="1989221"/>
          </a:xfrm>
          <a:prstGeom prst="ellipse">
            <a:avLst/>
          </a:prstGeom>
        </p:spPr>
      </p:pic>
      <p:sp>
        <p:nvSpPr>
          <p:cNvPr id="10" name="24 Rectángulo redondeado">
            <a:extLst>
              <a:ext uri="{FF2B5EF4-FFF2-40B4-BE49-F238E27FC236}">
                <a16:creationId xmlns:a16="http://schemas.microsoft.com/office/drawing/2014/main" id="{3BCBA0E7-F60C-5D2E-29AB-1F59F14F5B0D}"/>
              </a:ext>
            </a:extLst>
          </p:cNvPr>
          <p:cNvSpPr/>
          <p:nvPr/>
        </p:nvSpPr>
        <p:spPr>
          <a:xfrm>
            <a:off x="6034553" y="1783591"/>
            <a:ext cx="4032448"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accent1">
                    <a:lumMod val="50000"/>
                  </a:schemeClr>
                </a:solidFill>
                <a:latin typeface="Arial Black" pitchFamily="34" charset="0"/>
              </a:rPr>
              <a:t>COMISIÓN ÉTICA Y MORAL</a:t>
            </a:r>
          </a:p>
        </p:txBody>
      </p:sp>
      <p:grpSp>
        <p:nvGrpSpPr>
          <p:cNvPr id="11" name="17 Grupo">
            <a:extLst>
              <a:ext uri="{FF2B5EF4-FFF2-40B4-BE49-F238E27FC236}">
                <a16:creationId xmlns:a16="http://schemas.microsoft.com/office/drawing/2014/main" id="{72DAA44E-EF5C-B061-0900-647DC1FC4C5A}"/>
              </a:ext>
            </a:extLst>
          </p:cNvPr>
          <p:cNvGrpSpPr/>
          <p:nvPr/>
        </p:nvGrpSpPr>
        <p:grpSpPr>
          <a:xfrm>
            <a:off x="2731171" y="1956578"/>
            <a:ext cx="7973704" cy="729372"/>
            <a:chOff x="4130460" y="2189403"/>
            <a:chExt cx="15666539" cy="885940"/>
          </a:xfrm>
        </p:grpSpPr>
        <p:sp>
          <p:nvSpPr>
            <p:cNvPr id="12" name="18 Rectángulo">
              <a:extLst>
                <a:ext uri="{FF2B5EF4-FFF2-40B4-BE49-F238E27FC236}">
                  <a16:creationId xmlns:a16="http://schemas.microsoft.com/office/drawing/2014/main" id="{7CE756A1-4BC0-1AE5-A94E-009F34CA1649}"/>
                </a:ext>
              </a:extLst>
            </p:cNvPr>
            <p:cNvSpPr/>
            <p:nvPr/>
          </p:nvSpPr>
          <p:spPr>
            <a:xfrm>
              <a:off x="4658686" y="2468423"/>
              <a:ext cx="15138313" cy="606920"/>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a:p>
          </p:txBody>
        </p:sp>
        <p:sp>
          <p:nvSpPr>
            <p:cNvPr id="13" name="19 Rectángulo redondeado">
              <a:extLst>
                <a:ext uri="{FF2B5EF4-FFF2-40B4-BE49-F238E27FC236}">
                  <a16:creationId xmlns:a16="http://schemas.microsoft.com/office/drawing/2014/main" id="{8F2D3B63-66B5-5EA0-1C80-3F4934252BBE}"/>
                </a:ext>
              </a:extLst>
            </p:cNvPr>
            <p:cNvSpPr/>
            <p:nvPr/>
          </p:nvSpPr>
          <p:spPr>
            <a:xfrm>
              <a:off x="4130460" y="2189403"/>
              <a:ext cx="4545995" cy="432048"/>
            </a:xfrm>
            <a:prstGeom prst="roundRect">
              <a:avLst/>
            </a:prstGeom>
            <a:solidFill>
              <a:srgbClr val="33CC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ln>
                    <a:solidFill>
                      <a:schemeClr val="bg1"/>
                    </a:solidFill>
                  </a:ln>
                  <a:solidFill>
                    <a:schemeClr val="bg1"/>
                  </a:solidFill>
                </a:rPr>
                <a:t>COMISIÓN PRIMERA</a:t>
              </a:r>
            </a:p>
          </p:txBody>
        </p:sp>
      </p:grpSp>
      <p:sp>
        <p:nvSpPr>
          <p:cNvPr id="14" name="7 Rectángulo">
            <a:extLst>
              <a:ext uri="{FF2B5EF4-FFF2-40B4-BE49-F238E27FC236}">
                <a16:creationId xmlns:a16="http://schemas.microsoft.com/office/drawing/2014/main" id="{56112616-6CD4-2F5C-6641-96DF26A4FF68}"/>
              </a:ext>
            </a:extLst>
          </p:cNvPr>
          <p:cNvSpPr/>
          <p:nvPr/>
        </p:nvSpPr>
        <p:spPr>
          <a:xfrm>
            <a:off x="3083995" y="2314583"/>
            <a:ext cx="7416824" cy="338554"/>
          </a:xfrm>
          <a:prstGeom prst="rect">
            <a:avLst/>
          </a:prstGeom>
        </p:spPr>
        <p:txBody>
          <a:bodyPr wrap="square">
            <a:spAutoFit/>
          </a:bodyPr>
          <a:lstStyle/>
          <a:p>
            <a:r>
              <a:rPr lang="es-ES" sz="1600" dirty="0">
                <a:solidFill>
                  <a:schemeClr val="accent1">
                    <a:lumMod val="50000"/>
                  </a:schemeClr>
                </a:solidFill>
                <a:latin typeface="Amasis MT Pro Medium" panose="02040604050005020304" pitchFamily="18" charset="0"/>
              </a:rPr>
              <a:t>Constitución Legal, Administrativa y Financiera</a:t>
            </a:r>
          </a:p>
        </p:txBody>
      </p:sp>
      <p:grpSp>
        <p:nvGrpSpPr>
          <p:cNvPr id="15" name="Grupo 14">
            <a:extLst>
              <a:ext uri="{FF2B5EF4-FFF2-40B4-BE49-F238E27FC236}">
                <a16:creationId xmlns:a16="http://schemas.microsoft.com/office/drawing/2014/main" id="{494CBF34-B89F-D6E3-7FB9-304C562DC450}"/>
              </a:ext>
            </a:extLst>
          </p:cNvPr>
          <p:cNvGrpSpPr/>
          <p:nvPr/>
        </p:nvGrpSpPr>
        <p:grpSpPr>
          <a:xfrm>
            <a:off x="2731171" y="2744761"/>
            <a:ext cx="7973704" cy="729372"/>
            <a:chOff x="1062792" y="3140968"/>
            <a:chExt cx="7973704" cy="729372"/>
          </a:xfrm>
        </p:grpSpPr>
        <p:grpSp>
          <p:nvGrpSpPr>
            <p:cNvPr id="16" name="8 Grupo">
              <a:extLst>
                <a:ext uri="{FF2B5EF4-FFF2-40B4-BE49-F238E27FC236}">
                  <a16:creationId xmlns:a16="http://schemas.microsoft.com/office/drawing/2014/main" id="{C14D956A-0148-DA2D-5146-9605357966A1}"/>
                </a:ext>
              </a:extLst>
            </p:cNvPr>
            <p:cNvGrpSpPr/>
            <p:nvPr/>
          </p:nvGrpSpPr>
          <p:grpSpPr>
            <a:xfrm>
              <a:off x="1062792" y="3140968"/>
              <a:ext cx="7973704" cy="729372"/>
              <a:chOff x="4130460" y="2189403"/>
              <a:chExt cx="15666539" cy="885940"/>
            </a:xfrm>
          </p:grpSpPr>
          <p:sp>
            <p:nvSpPr>
              <p:cNvPr id="18" name="9 Rectángulo">
                <a:extLst>
                  <a:ext uri="{FF2B5EF4-FFF2-40B4-BE49-F238E27FC236}">
                    <a16:creationId xmlns:a16="http://schemas.microsoft.com/office/drawing/2014/main" id="{A3FCCD37-19B0-C7A8-1148-51194A6E7BD2}"/>
                  </a:ext>
                </a:extLst>
              </p:cNvPr>
              <p:cNvSpPr/>
              <p:nvPr/>
            </p:nvSpPr>
            <p:spPr>
              <a:xfrm>
                <a:off x="4658686" y="2468423"/>
                <a:ext cx="15138313" cy="606920"/>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a:p>
            </p:txBody>
          </p:sp>
          <p:sp>
            <p:nvSpPr>
              <p:cNvPr id="19" name="10 Rectángulo redondeado">
                <a:extLst>
                  <a:ext uri="{FF2B5EF4-FFF2-40B4-BE49-F238E27FC236}">
                    <a16:creationId xmlns:a16="http://schemas.microsoft.com/office/drawing/2014/main" id="{D59DDC1D-4B99-A0CB-94FE-BAC7C3BF3F4F}"/>
                  </a:ext>
                </a:extLst>
              </p:cNvPr>
              <p:cNvSpPr/>
              <p:nvPr/>
            </p:nvSpPr>
            <p:spPr>
              <a:xfrm>
                <a:off x="4130460" y="2189403"/>
                <a:ext cx="4545995" cy="432048"/>
              </a:xfrm>
              <a:prstGeom prst="roundRect">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ln>
                      <a:solidFill>
                        <a:schemeClr val="bg1"/>
                      </a:solidFill>
                    </a:ln>
                    <a:solidFill>
                      <a:schemeClr val="bg1"/>
                    </a:solidFill>
                  </a:rPr>
                  <a:t>COMISIÓN SEGUNDA</a:t>
                </a:r>
              </a:p>
            </p:txBody>
          </p:sp>
        </p:grpSp>
        <p:sp>
          <p:nvSpPr>
            <p:cNvPr id="17" name="20 Rectángulo">
              <a:extLst>
                <a:ext uri="{FF2B5EF4-FFF2-40B4-BE49-F238E27FC236}">
                  <a16:creationId xmlns:a16="http://schemas.microsoft.com/office/drawing/2014/main" id="{259AD9D1-18B9-3388-C3C2-F508BDBB919E}"/>
                </a:ext>
              </a:extLst>
            </p:cNvPr>
            <p:cNvSpPr/>
            <p:nvPr/>
          </p:nvSpPr>
          <p:spPr>
            <a:xfrm>
              <a:off x="1451387" y="3494994"/>
              <a:ext cx="7508034" cy="338554"/>
            </a:xfrm>
            <a:prstGeom prst="rect">
              <a:avLst/>
            </a:prstGeom>
          </p:spPr>
          <p:txBody>
            <a:bodyPr wrap="square">
              <a:spAutoFit/>
            </a:bodyPr>
            <a:lstStyle/>
            <a:p>
              <a:r>
                <a:rPr lang="es-ES" sz="1600" dirty="0">
                  <a:solidFill>
                    <a:schemeClr val="accent1">
                      <a:lumMod val="50000"/>
                    </a:schemeClr>
                  </a:solidFill>
                  <a:latin typeface="Amasis MT Pro Medium" panose="02040604050005020304" pitchFamily="18" charset="0"/>
                </a:rPr>
                <a:t>Desarrollo Humano Salud, Educación, Deportes, Cultura y Genero</a:t>
              </a:r>
            </a:p>
          </p:txBody>
        </p:sp>
      </p:grpSp>
      <p:grpSp>
        <p:nvGrpSpPr>
          <p:cNvPr id="20" name="Grupo 19">
            <a:extLst>
              <a:ext uri="{FF2B5EF4-FFF2-40B4-BE49-F238E27FC236}">
                <a16:creationId xmlns:a16="http://schemas.microsoft.com/office/drawing/2014/main" id="{A18699C8-3064-887C-3D5E-25C3FFDC060F}"/>
              </a:ext>
            </a:extLst>
          </p:cNvPr>
          <p:cNvGrpSpPr/>
          <p:nvPr/>
        </p:nvGrpSpPr>
        <p:grpSpPr>
          <a:xfrm>
            <a:off x="2731171" y="3540992"/>
            <a:ext cx="7973704" cy="729372"/>
            <a:chOff x="1062792" y="3933056"/>
            <a:chExt cx="7973704" cy="729372"/>
          </a:xfrm>
        </p:grpSpPr>
        <p:grpSp>
          <p:nvGrpSpPr>
            <p:cNvPr id="21" name="11 Grupo">
              <a:extLst>
                <a:ext uri="{FF2B5EF4-FFF2-40B4-BE49-F238E27FC236}">
                  <a16:creationId xmlns:a16="http://schemas.microsoft.com/office/drawing/2014/main" id="{67FB702E-D30C-D10A-4AEF-25231DCDF492}"/>
                </a:ext>
              </a:extLst>
            </p:cNvPr>
            <p:cNvGrpSpPr/>
            <p:nvPr/>
          </p:nvGrpSpPr>
          <p:grpSpPr>
            <a:xfrm>
              <a:off x="1062792" y="3933056"/>
              <a:ext cx="7973704" cy="729372"/>
              <a:chOff x="4130460" y="2189403"/>
              <a:chExt cx="15666539" cy="885940"/>
            </a:xfrm>
          </p:grpSpPr>
          <p:sp>
            <p:nvSpPr>
              <p:cNvPr id="23" name="12 Rectángulo">
                <a:extLst>
                  <a:ext uri="{FF2B5EF4-FFF2-40B4-BE49-F238E27FC236}">
                    <a16:creationId xmlns:a16="http://schemas.microsoft.com/office/drawing/2014/main" id="{C2E5E583-9A81-C925-F387-942971B0286E}"/>
                  </a:ext>
                </a:extLst>
              </p:cNvPr>
              <p:cNvSpPr/>
              <p:nvPr/>
            </p:nvSpPr>
            <p:spPr>
              <a:xfrm>
                <a:off x="4658686" y="2468423"/>
                <a:ext cx="15138313" cy="606920"/>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a:p>
            </p:txBody>
          </p:sp>
          <p:sp>
            <p:nvSpPr>
              <p:cNvPr id="24" name="13 Rectángulo redondeado">
                <a:extLst>
                  <a:ext uri="{FF2B5EF4-FFF2-40B4-BE49-F238E27FC236}">
                    <a16:creationId xmlns:a16="http://schemas.microsoft.com/office/drawing/2014/main" id="{B74319F7-1DBA-42F6-D488-9AA509F9CC2E}"/>
                  </a:ext>
                </a:extLst>
              </p:cNvPr>
              <p:cNvSpPr/>
              <p:nvPr/>
            </p:nvSpPr>
            <p:spPr>
              <a:xfrm>
                <a:off x="4130460" y="2189403"/>
                <a:ext cx="4545995" cy="432048"/>
              </a:xfrm>
              <a:prstGeom prst="round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ln>
                      <a:solidFill>
                        <a:schemeClr val="bg1"/>
                      </a:solidFill>
                    </a:ln>
                    <a:solidFill>
                      <a:schemeClr val="bg1"/>
                    </a:solidFill>
                  </a:rPr>
                  <a:t>COMISIÓN TERCERA</a:t>
                </a:r>
              </a:p>
            </p:txBody>
          </p:sp>
        </p:grpSp>
        <p:sp>
          <p:nvSpPr>
            <p:cNvPr id="22" name="21 Rectángulo">
              <a:extLst>
                <a:ext uri="{FF2B5EF4-FFF2-40B4-BE49-F238E27FC236}">
                  <a16:creationId xmlns:a16="http://schemas.microsoft.com/office/drawing/2014/main" id="{5EFD921C-9289-1814-C050-3442F8BCE5D4}"/>
                </a:ext>
              </a:extLst>
            </p:cNvPr>
            <p:cNvSpPr/>
            <p:nvPr/>
          </p:nvSpPr>
          <p:spPr>
            <a:xfrm>
              <a:off x="1547663" y="4308570"/>
              <a:ext cx="3011465" cy="338554"/>
            </a:xfrm>
            <a:prstGeom prst="rect">
              <a:avLst/>
            </a:prstGeom>
          </p:spPr>
          <p:txBody>
            <a:bodyPr wrap="none">
              <a:spAutoFit/>
            </a:bodyPr>
            <a:lstStyle/>
            <a:p>
              <a:pPr algn="ctr"/>
              <a:r>
                <a:rPr lang="es-ES" sz="1600" dirty="0">
                  <a:solidFill>
                    <a:schemeClr val="accent1">
                      <a:lumMod val="50000"/>
                    </a:schemeClr>
                  </a:solidFill>
                  <a:latin typeface="Amasis MT Pro Medium" panose="02040604050005020304" pitchFamily="18" charset="0"/>
                </a:rPr>
                <a:t>Obras Públicas y Planificación</a:t>
              </a:r>
            </a:p>
          </p:txBody>
        </p:sp>
      </p:grpSp>
      <p:grpSp>
        <p:nvGrpSpPr>
          <p:cNvPr id="25" name="Grupo 24">
            <a:extLst>
              <a:ext uri="{FF2B5EF4-FFF2-40B4-BE49-F238E27FC236}">
                <a16:creationId xmlns:a16="http://schemas.microsoft.com/office/drawing/2014/main" id="{9C84657E-3DCA-5D0F-35D3-846ACCCD4E33}"/>
              </a:ext>
            </a:extLst>
          </p:cNvPr>
          <p:cNvGrpSpPr/>
          <p:nvPr/>
        </p:nvGrpSpPr>
        <p:grpSpPr>
          <a:xfrm>
            <a:off x="2731171" y="4331889"/>
            <a:ext cx="7973704" cy="729372"/>
            <a:chOff x="1062792" y="4725144"/>
            <a:chExt cx="7973704" cy="729372"/>
          </a:xfrm>
        </p:grpSpPr>
        <p:grpSp>
          <p:nvGrpSpPr>
            <p:cNvPr id="26" name="14 Grupo">
              <a:extLst>
                <a:ext uri="{FF2B5EF4-FFF2-40B4-BE49-F238E27FC236}">
                  <a16:creationId xmlns:a16="http://schemas.microsoft.com/office/drawing/2014/main" id="{0E219739-44B8-A0CB-4718-7A9D4E9ECD2F}"/>
                </a:ext>
              </a:extLst>
            </p:cNvPr>
            <p:cNvGrpSpPr/>
            <p:nvPr/>
          </p:nvGrpSpPr>
          <p:grpSpPr>
            <a:xfrm>
              <a:off x="1062792" y="4725144"/>
              <a:ext cx="7973704" cy="729372"/>
              <a:chOff x="4130460" y="2189403"/>
              <a:chExt cx="15666539" cy="885940"/>
            </a:xfrm>
          </p:grpSpPr>
          <p:sp>
            <p:nvSpPr>
              <p:cNvPr id="28" name="15 Rectángulo">
                <a:extLst>
                  <a:ext uri="{FF2B5EF4-FFF2-40B4-BE49-F238E27FC236}">
                    <a16:creationId xmlns:a16="http://schemas.microsoft.com/office/drawing/2014/main" id="{5CCD5A8D-9CE0-1593-D327-AB9D03CDDC2F}"/>
                  </a:ext>
                </a:extLst>
              </p:cNvPr>
              <p:cNvSpPr/>
              <p:nvPr/>
            </p:nvSpPr>
            <p:spPr>
              <a:xfrm>
                <a:off x="4658686" y="2468423"/>
                <a:ext cx="15138313" cy="606920"/>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a:p>
            </p:txBody>
          </p:sp>
          <p:sp>
            <p:nvSpPr>
              <p:cNvPr id="29" name="16 Rectángulo redondeado">
                <a:extLst>
                  <a:ext uri="{FF2B5EF4-FFF2-40B4-BE49-F238E27FC236}">
                    <a16:creationId xmlns:a16="http://schemas.microsoft.com/office/drawing/2014/main" id="{B80B6AA4-7D9B-5B41-16E2-C0F32FA3F996}"/>
                  </a:ext>
                </a:extLst>
              </p:cNvPr>
              <p:cNvSpPr/>
              <p:nvPr/>
            </p:nvSpPr>
            <p:spPr>
              <a:xfrm>
                <a:off x="4130460" y="2189403"/>
                <a:ext cx="4545995" cy="432048"/>
              </a:xfrm>
              <a:prstGeom prst="roundRect">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ln>
                      <a:solidFill>
                        <a:schemeClr val="bg1"/>
                      </a:solidFill>
                    </a:ln>
                    <a:solidFill>
                      <a:schemeClr val="bg1"/>
                    </a:solidFill>
                  </a:rPr>
                  <a:t>COMISIÓN CUARTA</a:t>
                </a:r>
              </a:p>
            </p:txBody>
          </p:sp>
        </p:grpSp>
        <p:sp>
          <p:nvSpPr>
            <p:cNvPr id="27" name="22 Rectángulo">
              <a:extLst>
                <a:ext uri="{FF2B5EF4-FFF2-40B4-BE49-F238E27FC236}">
                  <a16:creationId xmlns:a16="http://schemas.microsoft.com/office/drawing/2014/main" id="{979618DB-2545-2FB1-4485-20AC39D3F3A9}"/>
                </a:ext>
              </a:extLst>
            </p:cNvPr>
            <p:cNvSpPr/>
            <p:nvPr/>
          </p:nvSpPr>
          <p:spPr>
            <a:xfrm>
              <a:off x="1415616" y="5055490"/>
              <a:ext cx="2660921" cy="338554"/>
            </a:xfrm>
            <a:prstGeom prst="rect">
              <a:avLst/>
            </a:prstGeom>
          </p:spPr>
          <p:txBody>
            <a:bodyPr wrap="none">
              <a:spAutoFit/>
            </a:bodyPr>
            <a:lstStyle/>
            <a:p>
              <a:pPr algn="ctr"/>
              <a:r>
                <a:rPr lang="es-ES" sz="1600" dirty="0">
                  <a:solidFill>
                    <a:schemeClr val="accent1">
                      <a:lumMod val="50000"/>
                    </a:schemeClr>
                  </a:solidFill>
                  <a:latin typeface="Amasis MT Pro Medium" panose="02040604050005020304" pitchFamily="18" charset="0"/>
                </a:rPr>
                <a:t>Transporte e Investigación</a:t>
              </a:r>
            </a:p>
          </p:txBody>
        </p:sp>
      </p:grpSp>
      <p:grpSp>
        <p:nvGrpSpPr>
          <p:cNvPr id="30" name="Grupo 29">
            <a:extLst>
              <a:ext uri="{FF2B5EF4-FFF2-40B4-BE49-F238E27FC236}">
                <a16:creationId xmlns:a16="http://schemas.microsoft.com/office/drawing/2014/main" id="{89C9E53A-3CB1-25D8-A085-F6036AAD78AF}"/>
              </a:ext>
            </a:extLst>
          </p:cNvPr>
          <p:cNvGrpSpPr/>
          <p:nvPr/>
        </p:nvGrpSpPr>
        <p:grpSpPr>
          <a:xfrm>
            <a:off x="2731171" y="5101425"/>
            <a:ext cx="7973704" cy="729372"/>
            <a:chOff x="1062792" y="5517232"/>
            <a:chExt cx="7973704" cy="729372"/>
          </a:xfrm>
        </p:grpSpPr>
        <p:grpSp>
          <p:nvGrpSpPr>
            <p:cNvPr id="31" name="4 Grupo">
              <a:extLst>
                <a:ext uri="{FF2B5EF4-FFF2-40B4-BE49-F238E27FC236}">
                  <a16:creationId xmlns:a16="http://schemas.microsoft.com/office/drawing/2014/main" id="{1AE3DA54-9838-25B6-093A-8833192A374D}"/>
                </a:ext>
              </a:extLst>
            </p:cNvPr>
            <p:cNvGrpSpPr/>
            <p:nvPr/>
          </p:nvGrpSpPr>
          <p:grpSpPr>
            <a:xfrm>
              <a:off x="1062792" y="5517232"/>
              <a:ext cx="7973704" cy="729372"/>
              <a:chOff x="4130460" y="2189403"/>
              <a:chExt cx="15666539" cy="885940"/>
            </a:xfrm>
          </p:grpSpPr>
          <p:sp>
            <p:nvSpPr>
              <p:cNvPr id="33" name="5 Rectángulo">
                <a:extLst>
                  <a:ext uri="{FF2B5EF4-FFF2-40B4-BE49-F238E27FC236}">
                    <a16:creationId xmlns:a16="http://schemas.microsoft.com/office/drawing/2014/main" id="{4F62121C-6E94-1A02-5BA5-1400B494086A}"/>
                  </a:ext>
                </a:extLst>
              </p:cNvPr>
              <p:cNvSpPr/>
              <p:nvPr/>
            </p:nvSpPr>
            <p:spPr>
              <a:xfrm>
                <a:off x="4658686" y="2468423"/>
                <a:ext cx="15138313" cy="606920"/>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a:p>
            </p:txBody>
          </p:sp>
          <p:sp>
            <p:nvSpPr>
              <p:cNvPr id="34" name="6 Rectángulo redondeado">
                <a:extLst>
                  <a:ext uri="{FF2B5EF4-FFF2-40B4-BE49-F238E27FC236}">
                    <a16:creationId xmlns:a16="http://schemas.microsoft.com/office/drawing/2014/main" id="{390F7307-33BF-C2E1-0355-1B62054658BB}"/>
                  </a:ext>
                </a:extLst>
              </p:cNvPr>
              <p:cNvSpPr/>
              <p:nvPr/>
            </p:nvSpPr>
            <p:spPr>
              <a:xfrm>
                <a:off x="4130460" y="2189403"/>
                <a:ext cx="4545995" cy="432048"/>
              </a:xfrm>
              <a:prstGeom prst="round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ln>
                      <a:solidFill>
                        <a:schemeClr val="bg1"/>
                      </a:solidFill>
                    </a:ln>
                    <a:solidFill>
                      <a:schemeClr val="bg1"/>
                    </a:solidFill>
                  </a:rPr>
                  <a:t>COMISIÓN QUINTA</a:t>
                </a:r>
              </a:p>
            </p:txBody>
          </p:sp>
        </p:grpSp>
        <p:sp>
          <p:nvSpPr>
            <p:cNvPr id="32" name="23 Rectángulo">
              <a:extLst>
                <a:ext uri="{FF2B5EF4-FFF2-40B4-BE49-F238E27FC236}">
                  <a16:creationId xmlns:a16="http://schemas.microsoft.com/office/drawing/2014/main" id="{F6F314F2-2A59-20EF-3713-725728B027D7}"/>
                </a:ext>
              </a:extLst>
            </p:cNvPr>
            <p:cNvSpPr/>
            <p:nvPr/>
          </p:nvSpPr>
          <p:spPr>
            <a:xfrm>
              <a:off x="1415616" y="5877249"/>
              <a:ext cx="6750496" cy="338554"/>
            </a:xfrm>
            <a:prstGeom prst="rect">
              <a:avLst/>
            </a:prstGeom>
          </p:spPr>
          <p:txBody>
            <a:bodyPr wrap="square">
              <a:spAutoFit/>
            </a:bodyPr>
            <a:lstStyle/>
            <a:p>
              <a:r>
                <a:rPr lang="es-ES" sz="1600" dirty="0">
                  <a:solidFill>
                    <a:srgbClr val="002060"/>
                  </a:solidFill>
                  <a:latin typeface="Amasis MT Pro Medium" panose="02040604050005020304" pitchFamily="18" charset="0"/>
                </a:rPr>
                <a:t>Desarrollo Productivo, Medio Ambiente y Turismo</a:t>
              </a:r>
            </a:p>
          </p:txBody>
        </p:sp>
      </p:grpSp>
    </p:spTree>
    <p:extLst>
      <p:ext uri="{BB962C8B-B14F-4D97-AF65-F5344CB8AC3E}">
        <p14:creationId xmlns:p14="http://schemas.microsoft.com/office/powerpoint/2010/main" val="322882301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2925</TotalTime>
  <Words>1736</Words>
  <Application>Microsoft Office PowerPoint</Application>
  <PresentationFormat>Panorámica</PresentationFormat>
  <Paragraphs>211</Paragraphs>
  <Slides>31</Slides>
  <Notes>0</Notes>
  <HiddenSlides>0</HiddenSlides>
  <MMClips>0</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31</vt:i4>
      </vt:variant>
    </vt:vector>
  </HeadingPairs>
  <TitlesOfParts>
    <vt:vector size="43" baseType="lpstr">
      <vt:lpstr>ADLaM Display</vt:lpstr>
      <vt:lpstr>Amasis MT Pro Black</vt:lpstr>
      <vt:lpstr>Amasis MT Pro Medium</vt:lpstr>
      <vt:lpstr>Arial</vt:lpstr>
      <vt:lpstr>Arial Black</vt:lpstr>
      <vt:lpstr>Arial Narrow</vt:lpstr>
      <vt:lpstr>Berlin Sans FB Demi</vt:lpstr>
      <vt:lpstr>Calibri</vt:lpstr>
      <vt:lpstr>Calibri Light</vt:lpstr>
      <vt:lpstr>Times New Roman</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ASUS Vivobook</dc:creator>
  <cp:lastModifiedBy>ASUS Vivobook</cp:lastModifiedBy>
  <cp:revision>53</cp:revision>
  <cp:lastPrinted>2024-02-08T21:18:33Z</cp:lastPrinted>
  <dcterms:created xsi:type="dcterms:W3CDTF">2024-02-03T15:33:37Z</dcterms:created>
  <dcterms:modified xsi:type="dcterms:W3CDTF">2024-02-21T12:38:17Z</dcterms:modified>
</cp:coreProperties>
</file>